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Fira Sans Condensed"/>
      <p:regular r:id="rId36"/>
      <p:bold r:id="rId37"/>
      <p:italic r:id="rId38"/>
      <p:boldItalic r:id="rId39"/>
    </p:embeddedFont>
    <p:embeddedFont>
      <p:font typeface="Fira Sans Extra Condense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guide id="2"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43B00E-769C-4096-9AE0-6B00FFDEACF2}">
  <a:tblStyle styleId="{C443B00E-769C-4096-9AE0-6B00FFDEAC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29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regular.fntdata"/><Relationship Id="rId20" Type="http://schemas.openxmlformats.org/officeDocument/2006/relationships/slide" Target="slides/slide14.xml"/><Relationship Id="rId42" Type="http://schemas.openxmlformats.org/officeDocument/2006/relationships/font" Target="fonts/FiraSansExtraCondensed-italic.fntdata"/><Relationship Id="rId41" Type="http://schemas.openxmlformats.org/officeDocument/2006/relationships/font" Target="fonts/FiraSansExtraCondensed-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FiraSansExtraCondensed-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FiraSansExtraCondensedMedium-bold.fntdata"/><Relationship Id="rId10" Type="http://schemas.openxmlformats.org/officeDocument/2006/relationships/slide" Target="slides/slide4.xml"/><Relationship Id="rId32" Type="http://schemas.openxmlformats.org/officeDocument/2006/relationships/font" Target="fonts/FiraSansExtraCondensedMedium-regular.fntdata"/><Relationship Id="rId13" Type="http://schemas.openxmlformats.org/officeDocument/2006/relationships/slide" Target="slides/slide7.xml"/><Relationship Id="rId35" Type="http://schemas.openxmlformats.org/officeDocument/2006/relationships/font" Target="fonts/FiraSansExtraCondensedMedium-boldItalic.fntdata"/><Relationship Id="rId12" Type="http://schemas.openxmlformats.org/officeDocument/2006/relationships/slide" Target="slides/slide6.xml"/><Relationship Id="rId34" Type="http://schemas.openxmlformats.org/officeDocument/2006/relationships/font" Target="fonts/FiraSansExtraCondensedMedium-italic.fntdata"/><Relationship Id="rId15" Type="http://schemas.openxmlformats.org/officeDocument/2006/relationships/slide" Target="slides/slide9.xml"/><Relationship Id="rId37" Type="http://schemas.openxmlformats.org/officeDocument/2006/relationships/font" Target="fonts/FiraSansCondensed-bold.fntdata"/><Relationship Id="rId14" Type="http://schemas.openxmlformats.org/officeDocument/2006/relationships/slide" Target="slides/slide8.xml"/><Relationship Id="rId36" Type="http://schemas.openxmlformats.org/officeDocument/2006/relationships/font" Target="fonts/FiraSansCondensed-regular.fntdata"/><Relationship Id="rId17" Type="http://schemas.openxmlformats.org/officeDocument/2006/relationships/slide" Target="slides/slide11.xml"/><Relationship Id="rId39" Type="http://schemas.openxmlformats.org/officeDocument/2006/relationships/font" Target="fonts/FiraSansCondensed-boldItalic.fntdata"/><Relationship Id="rId16" Type="http://schemas.openxmlformats.org/officeDocument/2006/relationships/slide" Target="slides/slide10.xml"/><Relationship Id="rId38" Type="http://schemas.openxmlformats.org/officeDocument/2006/relationships/font" Target="fonts/FiraSans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094cdf07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094cdf07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57bd72833_3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57bd72833_3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094cdf07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094cdf07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094cdf077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094cdf07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094cdf07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094cdf07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094cdf077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094cdf077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094cdf077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094cdf077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57bd72833_3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57bd72833_3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57bd72833_3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57bd72833_3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5a1be51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5a1be51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e96f8ba7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e96f8ba7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e96f8ba7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e96f8ba7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57bd72833_3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57bd72833_3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96f8ba73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e96f8ba73_5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e96f8ba73_5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e96f8ba73_5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eb73b63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eb73b63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573656ce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573656ce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094cdeef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094cdeef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094cdeef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094cdeef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57bd72833_3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57bd72833_3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112150" y="1726499"/>
            <a:ext cx="4919700" cy="1690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5200"/>
              <a:buNone/>
              <a:defRPr b="1" sz="5500">
                <a:solidFill>
                  <a:schemeClr val="accent5"/>
                </a:solidFill>
                <a:latin typeface="Fira Sans Extra Condensed"/>
                <a:ea typeface="Fira Sans Extra Condensed"/>
                <a:cs typeface="Fira Sans Extra Condensed"/>
                <a:sym typeface="Fira Sans Extra Condensed"/>
              </a:defRPr>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p:txBody>
      </p:sp>
      <p:sp>
        <p:nvSpPr>
          <p:cNvPr id="10" name="Google Shape;10;p2"/>
          <p:cNvSpPr txBox="1"/>
          <p:nvPr>
            <p:ph idx="1" type="subTitle"/>
          </p:nvPr>
        </p:nvSpPr>
        <p:spPr>
          <a:xfrm>
            <a:off x="2112150" y="3251288"/>
            <a:ext cx="4919700" cy="44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None/>
              <a:defRPr sz="1600">
                <a:solidFill>
                  <a:schemeClr val="accent5"/>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539997"/>
            <a:ext cx="7704000" cy="513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5"/>
              </a:buClr>
              <a:buSzPts val="2800"/>
              <a:buFont typeface="Fira Sans Condensed"/>
              <a:buNone/>
              <a:defRPr b="1">
                <a:solidFill>
                  <a:schemeClr val="accent5"/>
                </a:solidFill>
                <a:latin typeface="Fira Sans Extra Condensed"/>
                <a:ea typeface="Fira Sans Extra Condensed"/>
                <a:cs typeface="Fira Sans Extra Condensed"/>
                <a:sym typeface="Fira Sans Extra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 name="Google Shape;28;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1" name="Google Shape;4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Fira Sans Extra Condensed Medium"/>
              <a:buChar char="○"/>
              <a:defRPr>
                <a:latin typeface="Fira Sans Extra Condensed Medium"/>
                <a:ea typeface="Fira Sans Extra Condensed Medium"/>
                <a:cs typeface="Fira Sans Extra Condensed Medium"/>
                <a:sym typeface="Fira Sans Extra Condensed Medium"/>
              </a:defRPr>
            </a:lvl8pPr>
            <a:lvl9pPr indent="-317500" lvl="8" marL="4114800">
              <a:lnSpc>
                <a:spcPct val="115000"/>
              </a:lnSpc>
              <a:spcBef>
                <a:spcPts val="1600"/>
              </a:spcBef>
              <a:spcAft>
                <a:spcPts val="1600"/>
              </a:spcAft>
              <a:buSzPts val="1400"/>
              <a:buFont typeface="Fira Sans Extra Condensed Medium"/>
              <a:buChar char="■"/>
              <a:defRPr>
                <a:latin typeface="Fira Sans Extra Condensed Medium"/>
                <a:ea typeface="Fira Sans Extra Condensed Medium"/>
                <a:cs typeface="Fira Sans Extra Condensed Medium"/>
                <a:sym typeface="Fira Sans Extra Condensed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ithub.com/nytimes/covid-19-data/blob/master/live/us-states.csv" TargetMode="External"/><Relationship Id="rId4" Type="http://schemas.openxmlformats.org/officeDocument/2006/relationships/hyperlink" Target="https://www.census.gov/data/tables/time-series/demo/popest/2010s-counties-total.html" TargetMode="External"/><Relationship Id="rId9" Type="http://schemas.openxmlformats.org/officeDocument/2006/relationships/hyperlink" Target="https://bit.ly/2AB5gGa" TargetMode="External"/><Relationship Id="rId5" Type="http://schemas.openxmlformats.org/officeDocument/2006/relationships/hyperlink" Target="https://github.com/nytimes/covid-19-data/tree/master/mask-use" TargetMode="External"/><Relationship Id="rId6" Type="http://schemas.openxmlformats.org/officeDocument/2006/relationships/hyperlink" Target="https://www.census.gov/data/tables/time-series/demo/income-poverty/cps-hi/hi-01.html" TargetMode="External"/><Relationship Id="rId7" Type="http://schemas.openxmlformats.org/officeDocument/2006/relationships/hyperlink" Target="https://www.census.gov/data/tables/time-series/demo/popest/2010s-counties-total.html" TargetMode="External"/><Relationship Id="rId8" Type="http://schemas.openxmlformats.org/officeDocument/2006/relationships/hyperlink" Target="http://bit.ly/2PfT4l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ithub.com/nytimes/covid-19-data/tree/master/mask-use" TargetMode="External"/><Relationship Id="rId4" Type="http://schemas.openxmlformats.org/officeDocument/2006/relationships/hyperlink" Target="https://github.com/nytimes/covid-19-data/blob/master/live/us-states.csv" TargetMode="External"/><Relationship Id="rId11" Type="http://schemas.openxmlformats.org/officeDocument/2006/relationships/image" Target="../media/image13.png"/><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hyperlink" Target="https://github.com/nytimes/covid-19-data/blob/master/live/us-counties.csv" TargetMode="External"/><Relationship Id="rId6" Type="http://schemas.openxmlformats.org/officeDocument/2006/relationships/hyperlink" Target="https://www.census.gov/data/tables/time-series/demo/income-poverty/cps-hi/hi-01.html" TargetMode="External"/><Relationship Id="rId7" Type="http://schemas.openxmlformats.org/officeDocument/2006/relationships/hyperlink" Target="https://www.census.gov/data/tables/time-series/demo/popest/2010s-counties-total.html" TargetMode="External"/><Relationship Id="rId8" Type="http://schemas.openxmlformats.org/officeDocument/2006/relationships/hyperlink" Target="https://www.census.gov/data/tables/time-series/demo/popest/2010s-counties-total.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 name="Shape 51"/>
        <p:cNvGrpSpPr/>
        <p:nvPr/>
      </p:nvGrpSpPr>
      <p:grpSpPr>
        <a:xfrm>
          <a:off x="0" y="0"/>
          <a:ext cx="0" cy="0"/>
          <a:chOff x="0" y="0"/>
          <a:chExt cx="0" cy="0"/>
        </a:xfrm>
      </p:grpSpPr>
      <p:sp>
        <p:nvSpPr>
          <p:cNvPr id="52" name="Google Shape;52;p13"/>
          <p:cNvSpPr/>
          <p:nvPr/>
        </p:nvSpPr>
        <p:spPr>
          <a:xfrm rot="7175496">
            <a:off x="-41033" y="-324544"/>
            <a:ext cx="1306988" cy="1796213"/>
          </a:xfrm>
          <a:custGeom>
            <a:rect b="b" l="l" r="r" t="t"/>
            <a:pathLst>
              <a:path extrusionOk="0" h="30994" w="22551">
                <a:moveTo>
                  <a:pt x="14427" y="2759"/>
                </a:moveTo>
                <a:cubicBezTo>
                  <a:pt x="14466" y="2759"/>
                  <a:pt x="14505" y="2763"/>
                  <a:pt x="14544" y="2773"/>
                </a:cubicBezTo>
                <a:cubicBezTo>
                  <a:pt x="14878" y="2807"/>
                  <a:pt x="15078" y="3040"/>
                  <a:pt x="15145" y="3374"/>
                </a:cubicBezTo>
                <a:cubicBezTo>
                  <a:pt x="14945" y="3240"/>
                  <a:pt x="14745" y="3173"/>
                  <a:pt x="14478" y="3140"/>
                </a:cubicBezTo>
                <a:cubicBezTo>
                  <a:pt x="14378" y="3107"/>
                  <a:pt x="14244" y="3107"/>
                  <a:pt x="14144" y="3073"/>
                </a:cubicBezTo>
                <a:lnTo>
                  <a:pt x="14144" y="2807"/>
                </a:lnTo>
                <a:cubicBezTo>
                  <a:pt x="14239" y="2783"/>
                  <a:pt x="14333" y="2759"/>
                  <a:pt x="14427" y="2759"/>
                </a:cubicBezTo>
                <a:close/>
                <a:moveTo>
                  <a:pt x="17343" y="1302"/>
                </a:moveTo>
                <a:cubicBezTo>
                  <a:pt x="17366" y="1302"/>
                  <a:pt x="17390" y="1303"/>
                  <a:pt x="17413" y="1305"/>
                </a:cubicBezTo>
                <a:cubicBezTo>
                  <a:pt x="17813" y="1339"/>
                  <a:pt x="18047" y="1672"/>
                  <a:pt x="17947" y="2139"/>
                </a:cubicBezTo>
                <a:cubicBezTo>
                  <a:pt x="17713" y="3507"/>
                  <a:pt x="17447" y="4875"/>
                  <a:pt x="17180" y="6242"/>
                </a:cubicBezTo>
                <a:cubicBezTo>
                  <a:pt x="17113" y="6643"/>
                  <a:pt x="17046" y="7043"/>
                  <a:pt x="16946" y="7443"/>
                </a:cubicBezTo>
                <a:cubicBezTo>
                  <a:pt x="16679" y="7143"/>
                  <a:pt x="16279" y="7010"/>
                  <a:pt x="15812" y="6943"/>
                </a:cubicBezTo>
                <a:cubicBezTo>
                  <a:pt x="15845" y="6709"/>
                  <a:pt x="15912" y="6476"/>
                  <a:pt x="15945" y="6242"/>
                </a:cubicBezTo>
                <a:cubicBezTo>
                  <a:pt x="16212" y="4808"/>
                  <a:pt x="16479" y="3374"/>
                  <a:pt x="16746" y="1939"/>
                </a:cubicBezTo>
                <a:cubicBezTo>
                  <a:pt x="16808" y="1505"/>
                  <a:pt x="17043" y="1302"/>
                  <a:pt x="17343" y="1302"/>
                </a:cubicBezTo>
                <a:close/>
                <a:moveTo>
                  <a:pt x="19301" y="3626"/>
                </a:moveTo>
                <a:cubicBezTo>
                  <a:pt x="19336" y="3626"/>
                  <a:pt x="19374" y="3630"/>
                  <a:pt x="19415" y="3640"/>
                </a:cubicBezTo>
                <a:cubicBezTo>
                  <a:pt x="19681" y="3674"/>
                  <a:pt x="19782" y="3874"/>
                  <a:pt x="19782" y="4141"/>
                </a:cubicBezTo>
                <a:cubicBezTo>
                  <a:pt x="19782" y="4274"/>
                  <a:pt x="19715" y="4374"/>
                  <a:pt x="19715" y="4508"/>
                </a:cubicBezTo>
                <a:cubicBezTo>
                  <a:pt x="19348" y="6476"/>
                  <a:pt x="18981" y="8444"/>
                  <a:pt x="18614" y="10445"/>
                </a:cubicBezTo>
                <a:cubicBezTo>
                  <a:pt x="18514" y="10979"/>
                  <a:pt x="18681" y="11313"/>
                  <a:pt x="19081" y="11379"/>
                </a:cubicBezTo>
                <a:cubicBezTo>
                  <a:pt x="19122" y="11387"/>
                  <a:pt x="19162" y="11390"/>
                  <a:pt x="19201" y="11390"/>
                </a:cubicBezTo>
                <a:cubicBezTo>
                  <a:pt x="19512" y="11390"/>
                  <a:pt x="19759" y="11153"/>
                  <a:pt x="19848" y="10679"/>
                </a:cubicBezTo>
                <a:cubicBezTo>
                  <a:pt x="20015" y="9778"/>
                  <a:pt x="20182" y="8878"/>
                  <a:pt x="20349" y="7977"/>
                </a:cubicBezTo>
                <a:cubicBezTo>
                  <a:pt x="20411" y="7668"/>
                  <a:pt x="20530" y="7473"/>
                  <a:pt x="20813" y="7473"/>
                </a:cubicBezTo>
                <a:cubicBezTo>
                  <a:pt x="20835" y="7473"/>
                  <a:pt x="20858" y="7474"/>
                  <a:pt x="20882" y="7477"/>
                </a:cubicBezTo>
                <a:cubicBezTo>
                  <a:pt x="21216" y="7510"/>
                  <a:pt x="21316" y="7743"/>
                  <a:pt x="21283" y="8077"/>
                </a:cubicBezTo>
                <a:cubicBezTo>
                  <a:pt x="21149" y="9345"/>
                  <a:pt x="21049" y="10612"/>
                  <a:pt x="20949" y="11846"/>
                </a:cubicBezTo>
                <a:cubicBezTo>
                  <a:pt x="20749" y="13681"/>
                  <a:pt x="20615" y="15482"/>
                  <a:pt x="20382" y="17284"/>
                </a:cubicBezTo>
                <a:cubicBezTo>
                  <a:pt x="20115" y="18918"/>
                  <a:pt x="19748" y="20553"/>
                  <a:pt x="19415" y="22187"/>
                </a:cubicBezTo>
                <a:cubicBezTo>
                  <a:pt x="19381" y="22421"/>
                  <a:pt x="19381" y="22621"/>
                  <a:pt x="19415" y="22821"/>
                </a:cubicBezTo>
                <a:cubicBezTo>
                  <a:pt x="19615" y="24322"/>
                  <a:pt x="19815" y="25790"/>
                  <a:pt x="20015" y="27257"/>
                </a:cubicBezTo>
                <a:lnTo>
                  <a:pt x="16146" y="27691"/>
                </a:lnTo>
                <a:cubicBezTo>
                  <a:pt x="15979" y="26523"/>
                  <a:pt x="15845" y="25356"/>
                  <a:pt x="15645" y="24188"/>
                </a:cubicBezTo>
                <a:cubicBezTo>
                  <a:pt x="15579" y="23621"/>
                  <a:pt x="15579" y="23054"/>
                  <a:pt x="15712" y="22487"/>
                </a:cubicBezTo>
                <a:cubicBezTo>
                  <a:pt x="16046" y="20853"/>
                  <a:pt x="16446" y="19218"/>
                  <a:pt x="16646" y="17550"/>
                </a:cubicBezTo>
                <a:cubicBezTo>
                  <a:pt x="16913" y="15382"/>
                  <a:pt x="17080" y="13247"/>
                  <a:pt x="17280" y="11079"/>
                </a:cubicBezTo>
                <a:cubicBezTo>
                  <a:pt x="17480" y="11012"/>
                  <a:pt x="17613" y="10812"/>
                  <a:pt x="17680" y="10512"/>
                </a:cubicBezTo>
                <a:cubicBezTo>
                  <a:pt x="17680" y="10479"/>
                  <a:pt x="17680" y="10412"/>
                  <a:pt x="17713" y="10379"/>
                </a:cubicBezTo>
                <a:cubicBezTo>
                  <a:pt x="18080" y="8344"/>
                  <a:pt x="18447" y="6309"/>
                  <a:pt x="18848" y="4274"/>
                </a:cubicBezTo>
                <a:cubicBezTo>
                  <a:pt x="18848" y="4174"/>
                  <a:pt x="18881" y="4074"/>
                  <a:pt x="18914" y="3974"/>
                </a:cubicBezTo>
                <a:cubicBezTo>
                  <a:pt x="18971" y="3776"/>
                  <a:pt x="19100" y="3626"/>
                  <a:pt x="19301" y="3626"/>
                </a:cubicBezTo>
                <a:close/>
                <a:moveTo>
                  <a:pt x="12310" y="2039"/>
                </a:moveTo>
                <a:cubicBezTo>
                  <a:pt x="12576" y="2073"/>
                  <a:pt x="12743" y="2206"/>
                  <a:pt x="12810" y="2406"/>
                </a:cubicBezTo>
                <a:cubicBezTo>
                  <a:pt x="12877" y="2540"/>
                  <a:pt x="12910" y="2706"/>
                  <a:pt x="12877" y="2873"/>
                </a:cubicBezTo>
                <a:cubicBezTo>
                  <a:pt x="12610" y="4274"/>
                  <a:pt x="12343" y="5642"/>
                  <a:pt x="12109" y="7010"/>
                </a:cubicBezTo>
                <a:cubicBezTo>
                  <a:pt x="11843" y="8344"/>
                  <a:pt x="11576" y="9678"/>
                  <a:pt x="11342" y="11046"/>
                </a:cubicBezTo>
                <a:cubicBezTo>
                  <a:pt x="11275" y="11479"/>
                  <a:pt x="11442" y="11780"/>
                  <a:pt x="11809" y="11880"/>
                </a:cubicBezTo>
                <a:lnTo>
                  <a:pt x="11843" y="11880"/>
                </a:lnTo>
                <a:cubicBezTo>
                  <a:pt x="11884" y="11887"/>
                  <a:pt x="11924" y="11891"/>
                  <a:pt x="11963" y="11891"/>
                </a:cubicBezTo>
                <a:cubicBezTo>
                  <a:pt x="12268" y="11891"/>
                  <a:pt x="12488" y="11664"/>
                  <a:pt x="12576" y="11279"/>
                </a:cubicBezTo>
                <a:cubicBezTo>
                  <a:pt x="12576" y="11246"/>
                  <a:pt x="12610" y="11179"/>
                  <a:pt x="12610" y="11112"/>
                </a:cubicBezTo>
                <a:cubicBezTo>
                  <a:pt x="12977" y="9111"/>
                  <a:pt x="13377" y="7076"/>
                  <a:pt x="13744" y="5041"/>
                </a:cubicBezTo>
                <a:cubicBezTo>
                  <a:pt x="13777" y="4941"/>
                  <a:pt x="13777" y="4841"/>
                  <a:pt x="13811" y="4708"/>
                </a:cubicBezTo>
                <a:cubicBezTo>
                  <a:pt x="13871" y="4498"/>
                  <a:pt x="14011" y="4369"/>
                  <a:pt x="14232" y="4369"/>
                </a:cubicBezTo>
                <a:cubicBezTo>
                  <a:pt x="14258" y="4369"/>
                  <a:pt x="14284" y="4371"/>
                  <a:pt x="14311" y="4374"/>
                </a:cubicBezTo>
                <a:cubicBezTo>
                  <a:pt x="14578" y="4408"/>
                  <a:pt x="14711" y="4608"/>
                  <a:pt x="14678" y="4908"/>
                </a:cubicBezTo>
                <a:cubicBezTo>
                  <a:pt x="14678" y="5008"/>
                  <a:pt x="14645" y="5142"/>
                  <a:pt x="14611" y="5242"/>
                </a:cubicBezTo>
                <a:cubicBezTo>
                  <a:pt x="14244" y="7210"/>
                  <a:pt x="13877" y="9211"/>
                  <a:pt x="13510" y="11179"/>
                </a:cubicBezTo>
                <a:cubicBezTo>
                  <a:pt x="13410" y="11713"/>
                  <a:pt x="13577" y="12080"/>
                  <a:pt x="13977" y="12147"/>
                </a:cubicBezTo>
                <a:cubicBezTo>
                  <a:pt x="14018" y="12153"/>
                  <a:pt x="14057" y="12157"/>
                  <a:pt x="14095" y="12157"/>
                </a:cubicBezTo>
                <a:cubicBezTo>
                  <a:pt x="14430" y="12157"/>
                  <a:pt x="14655" y="11896"/>
                  <a:pt x="14745" y="11446"/>
                </a:cubicBezTo>
                <a:cubicBezTo>
                  <a:pt x="14811" y="11112"/>
                  <a:pt x="14878" y="10812"/>
                  <a:pt x="14911" y="10512"/>
                </a:cubicBezTo>
                <a:cubicBezTo>
                  <a:pt x="15045" y="9912"/>
                  <a:pt x="15145" y="9311"/>
                  <a:pt x="15245" y="8711"/>
                </a:cubicBezTo>
                <a:cubicBezTo>
                  <a:pt x="15312" y="8477"/>
                  <a:pt x="15378" y="8310"/>
                  <a:pt x="15579" y="8244"/>
                </a:cubicBezTo>
                <a:cubicBezTo>
                  <a:pt x="15612" y="8227"/>
                  <a:pt x="15645" y="8219"/>
                  <a:pt x="15683" y="8219"/>
                </a:cubicBezTo>
                <a:cubicBezTo>
                  <a:pt x="15720" y="8219"/>
                  <a:pt x="15762" y="8227"/>
                  <a:pt x="15812" y="8244"/>
                </a:cubicBezTo>
                <a:cubicBezTo>
                  <a:pt x="16146" y="8277"/>
                  <a:pt x="16212" y="8511"/>
                  <a:pt x="16179" y="8844"/>
                </a:cubicBezTo>
                <a:cubicBezTo>
                  <a:pt x="16079" y="10112"/>
                  <a:pt x="15979" y="11346"/>
                  <a:pt x="15845" y="12614"/>
                </a:cubicBezTo>
                <a:cubicBezTo>
                  <a:pt x="15679" y="14415"/>
                  <a:pt x="15545" y="16249"/>
                  <a:pt x="15278" y="18017"/>
                </a:cubicBezTo>
                <a:cubicBezTo>
                  <a:pt x="15045" y="19685"/>
                  <a:pt x="14645" y="21320"/>
                  <a:pt x="14344" y="22954"/>
                </a:cubicBezTo>
                <a:cubicBezTo>
                  <a:pt x="14311" y="23154"/>
                  <a:pt x="14278" y="23388"/>
                  <a:pt x="14311" y="23588"/>
                </a:cubicBezTo>
                <a:cubicBezTo>
                  <a:pt x="14511" y="25122"/>
                  <a:pt x="14745" y="26624"/>
                  <a:pt x="14945" y="28158"/>
                </a:cubicBezTo>
                <a:cubicBezTo>
                  <a:pt x="14945" y="28191"/>
                  <a:pt x="14945" y="28191"/>
                  <a:pt x="14945" y="28191"/>
                </a:cubicBezTo>
                <a:lnTo>
                  <a:pt x="14978" y="28725"/>
                </a:lnTo>
                <a:lnTo>
                  <a:pt x="5938" y="29692"/>
                </a:lnTo>
                <a:cubicBezTo>
                  <a:pt x="6439" y="27624"/>
                  <a:pt x="6906" y="25556"/>
                  <a:pt x="7406" y="23455"/>
                </a:cubicBezTo>
                <a:cubicBezTo>
                  <a:pt x="7473" y="23154"/>
                  <a:pt x="7439" y="22888"/>
                  <a:pt x="7239" y="22654"/>
                </a:cubicBezTo>
                <a:cubicBezTo>
                  <a:pt x="6706" y="21954"/>
                  <a:pt x="6172" y="21286"/>
                  <a:pt x="5671" y="20553"/>
                </a:cubicBezTo>
                <a:cubicBezTo>
                  <a:pt x="4637" y="19118"/>
                  <a:pt x="3670" y="17617"/>
                  <a:pt x="3270" y="15849"/>
                </a:cubicBezTo>
                <a:cubicBezTo>
                  <a:pt x="3036" y="14682"/>
                  <a:pt x="2603" y="13581"/>
                  <a:pt x="1869" y="12647"/>
                </a:cubicBezTo>
                <a:cubicBezTo>
                  <a:pt x="1669" y="12413"/>
                  <a:pt x="1502" y="12147"/>
                  <a:pt x="1335" y="11880"/>
                </a:cubicBezTo>
                <a:cubicBezTo>
                  <a:pt x="1168" y="11579"/>
                  <a:pt x="1302" y="11379"/>
                  <a:pt x="1635" y="11379"/>
                </a:cubicBezTo>
                <a:cubicBezTo>
                  <a:pt x="1692" y="11372"/>
                  <a:pt x="1750" y="11370"/>
                  <a:pt x="1808" y="11370"/>
                </a:cubicBezTo>
                <a:cubicBezTo>
                  <a:pt x="1969" y="11370"/>
                  <a:pt x="2136" y="11389"/>
                  <a:pt x="2296" y="11389"/>
                </a:cubicBezTo>
                <a:cubicBezTo>
                  <a:pt x="2355" y="11389"/>
                  <a:pt x="2413" y="11386"/>
                  <a:pt x="2469" y="11379"/>
                </a:cubicBezTo>
                <a:cubicBezTo>
                  <a:pt x="2936" y="11379"/>
                  <a:pt x="3170" y="11579"/>
                  <a:pt x="3370" y="11946"/>
                </a:cubicBezTo>
                <a:cubicBezTo>
                  <a:pt x="3904" y="12914"/>
                  <a:pt x="4471" y="13881"/>
                  <a:pt x="5004" y="14848"/>
                </a:cubicBezTo>
                <a:cubicBezTo>
                  <a:pt x="5157" y="15062"/>
                  <a:pt x="5337" y="15220"/>
                  <a:pt x="5622" y="15220"/>
                </a:cubicBezTo>
                <a:cubicBezTo>
                  <a:pt x="5649" y="15220"/>
                  <a:pt x="5676" y="15218"/>
                  <a:pt x="5705" y="15215"/>
                </a:cubicBezTo>
                <a:cubicBezTo>
                  <a:pt x="6005" y="15182"/>
                  <a:pt x="6172" y="14949"/>
                  <a:pt x="6239" y="14682"/>
                </a:cubicBezTo>
                <a:cubicBezTo>
                  <a:pt x="6272" y="14615"/>
                  <a:pt x="6272" y="14548"/>
                  <a:pt x="6272" y="14482"/>
                </a:cubicBezTo>
                <a:cubicBezTo>
                  <a:pt x="6339" y="14181"/>
                  <a:pt x="6405" y="13881"/>
                  <a:pt x="6472" y="13581"/>
                </a:cubicBezTo>
                <a:cubicBezTo>
                  <a:pt x="6639" y="12980"/>
                  <a:pt x="6772" y="12413"/>
                  <a:pt x="6906" y="11813"/>
                </a:cubicBezTo>
                <a:cubicBezTo>
                  <a:pt x="6972" y="11413"/>
                  <a:pt x="7072" y="11012"/>
                  <a:pt x="7173" y="10612"/>
                </a:cubicBezTo>
                <a:lnTo>
                  <a:pt x="7439" y="9345"/>
                </a:lnTo>
                <a:cubicBezTo>
                  <a:pt x="7773" y="8010"/>
                  <a:pt x="8073" y="6676"/>
                  <a:pt x="8373" y="5308"/>
                </a:cubicBezTo>
                <a:cubicBezTo>
                  <a:pt x="8473" y="4875"/>
                  <a:pt x="8540" y="4474"/>
                  <a:pt x="8674" y="4041"/>
                </a:cubicBezTo>
                <a:cubicBezTo>
                  <a:pt x="8761" y="3721"/>
                  <a:pt x="9026" y="3528"/>
                  <a:pt x="9313" y="3528"/>
                </a:cubicBezTo>
                <a:cubicBezTo>
                  <a:pt x="9355" y="3528"/>
                  <a:pt x="9398" y="3532"/>
                  <a:pt x="9441" y="3540"/>
                </a:cubicBezTo>
                <a:cubicBezTo>
                  <a:pt x="9808" y="3574"/>
                  <a:pt x="10075" y="3874"/>
                  <a:pt x="10041" y="4274"/>
                </a:cubicBezTo>
                <a:cubicBezTo>
                  <a:pt x="10041" y="4441"/>
                  <a:pt x="10008" y="4574"/>
                  <a:pt x="9975" y="4708"/>
                </a:cubicBezTo>
                <a:cubicBezTo>
                  <a:pt x="9674" y="6409"/>
                  <a:pt x="9341" y="8110"/>
                  <a:pt x="9041" y="9845"/>
                </a:cubicBezTo>
                <a:cubicBezTo>
                  <a:pt x="9007" y="10012"/>
                  <a:pt x="8974" y="10212"/>
                  <a:pt x="8940" y="10412"/>
                </a:cubicBezTo>
                <a:cubicBezTo>
                  <a:pt x="8907" y="10579"/>
                  <a:pt x="8874" y="10779"/>
                  <a:pt x="8907" y="10912"/>
                </a:cubicBezTo>
                <a:cubicBezTo>
                  <a:pt x="8999" y="11187"/>
                  <a:pt x="9202" y="11350"/>
                  <a:pt x="9466" y="11350"/>
                </a:cubicBezTo>
                <a:cubicBezTo>
                  <a:pt x="9491" y="11350"/>
                  <a:pt x="9516" y="11349"/>
                  <a:pt x="9541" y="11346"/>
                </a:cubicBezTo>
                <a:cubicBezTo>
                  <a:pt x="9708" y="11346"/>
                  <a:pt x="9841" y="11279"/>
                  <a:pt x="9941" y="11179"/>
                </a:cubicBezTo>
                <a:cubicBezTo>
                  <a:pt x="10041" y="11079"/>
                  <a:pt x="10108" y="10946"/>
                  <a:pt x="10141" y="10779"/>
                </a:cubicBezTo>
                <a:cubicBezTo>
                  <a:pt x="10375" y="9511"/>
                  <a:pt x="10608" y="8244"/>
                  <a:pt x="10842" y="7010"/>
                </a:cubicBezTo>
                <a:cubicBezTo>
                  <a:pt x="11109" y="5575"/>
                  <a:pt x="11376" y="4141"/>
                  <a:pt x="11642" y="2706"/>
                </a:cubicBezTo>
                <a:cubicBezTo>
                  <a:pt x="11742" y="2239"/>
                  <a:pt x="11976" y="2039"/>
                  <a:pt x="12310" y="2039"/>
                </a:cubicBezTo>
                <a:close/>
                <a:moveTo>
                  <a:pt x="17323" y="0"/>
                </a:moveTo>
                <a:cubicBezTo>
                  <a:pt x="16451" y="0"/>
                  <a:pt x="15795" y="602"/>
                  <a:pt x="15445" y="1739"/>
                </a:cubicBezTo>
                <a:cubicBezTo>
                  <a:pt x="15114" y="1564"/>
                  <a:pt x="14783" y="1480"/>
                  <a:pt x="14465" y="1480"/>
                </a:cubicBezTo>
                <a:cubicBezTo>
                  <a:pt x="14239" y="1480"/>
                  <a:pt x="14019" y="1522"/>
                  <a:pt x="13811" y="1606"/>
                </a:cubicBezTo>
                <a:cubicBezTo>
                  <a:pt x="13544" y="1172"/>
                  <a:pt x="13143" y="905"/>
                  <a:pt x="12610" y="805"/>
                </a:cubicBezTo>
                <a:cubicBezTo>
                  <a:pt x="12475" y="780"/>
                  <a:pt x="12346" y="767"/>
                  <a:pt x="12221" y="767"/>
                </a:cubicBezTo>
                <a:cubicBezTo>
                  <a:pt x="11355" y="767"/>
                  <a:pt x="10725" y="1369"/>
                  <a:pt x="10375" y="2506"/>
                </a:cubicBezTo>
                <a:cubicBezTo>
                  <a:pt x="10020" y="2325"/>
                  <a:pt x="9670" y="2241"/>
                  <a:pt x="9342" y="2241"/>
                </a:cubicBezTo>
                <a:cubicBezTo>
                  <a:pt x="8343" y="2241"/>
                  <a:pt x="7532" y="3012"/>
                  <a:pt x="7306" y="4141"/>
                </a:cubicBezTo>
                <a:cubicBezTo>
                  <a:pt x="6939" y="5909"/>
                  <a:pt x="6539" y="7643"/>
                  <a:pt x="6138" y="9411"/>
                </a:cubicBezTo>
                <a:cubicBezTo>
                  <a:pt x="5938" y="10279"/>
                  <a:pt x="5738" y="11146"/>
                  <a:pt x="5538" y="12013"/>
                </a:cubicBezTo>
                <a:cubicBezTo>
                  <a:pt x="5505" y="12147"/>
                  <a:pt x="5471" y="12280"/>
                  <a:pt x="5438" y="12413"/>
                </a:cubicBezTo>
                <a:cubicBezTo>
                  <a:pt x="5405" y="12547"/>
                  <a:pt x="5371" y="12647"/>
                  <a:pt x="5338" y="12847"/>
                </a:cubicBezTo>
                <a:cubicBezTo>
                  <a:pt x="4971" y="12213"/>
                  <a:pt x="4637" y="11646"/>
                  <a:pt x="4337" y="11079"/>
                </a:cubicBezTo>
                <a:cubicBezTo>
                  <a:pt x="4004" y="10512"/>
                  <a:pt x="3537" y="10212"/>
                  <a:pt x="2903" y="10145"/>
                </a:cubicBezTo>
                <a:cubicBezTo>
                  <a:pt x="2436" y="10112"/>
                  <a:pt x="1969" y="10112"/>
                  <a:pt x="1502" y="10112"/>
                </a:cubicBezTo>
                <a:cubicBezTo>
                  <a:pt x="735" y="10112"/>
                  <a:pt x="34" y="10712"/>
                  <a:pt x="34" y="11479"/>
                </a:cubicBezTo>
                <a:cubicBezTo>
                  <a:pt x="1" y="11846"/>
                  <a:pt x="134" y="12280"/>
                  <a:pt x="334" y="12614"/>
                </a:cubicBezTo>
                <a:cubicBezTo>
                  <a:pt x="1135" y="13781"/>
                  <a:pt x="1802" y="14982"/>
                  <a:pt x="2136" y="16416"/>
                </a:cubicBezTo>
                <a:cubicBezTo>
                  <a:pt x="2402" y="17450"/>
                  <a:pt x="2736" y="18451"/>
                  <a:pt x="3370" y="19352"/>
                </a:cubicBezTo>
                <a:cubicBezTo>
                  <a:pt x="4204" y="20586"/>
                  <a:pt x="5038" y="21820"/>
                  <a:pt x="5905" y="23021"/>
                </a:cubicBezTo>
                <a:cubicBezTo>
                  <a:pt x="6072" y="23254"/>
                  <a:pt x="6138" y="23421"/>
                  <a:pt x="6072" y="23688"/>
                </a:cubicBezTo>
                <a:cubicBezTo>
                  <a:pt x="5605" y="25656"/>
                  <a:pt x="5138" y="27624"/>
                  <a:pt x="4671" y="29592"/>
                </a:cubicBezTo>
                <a:cubicBezTo>
                  <a:pt x="4604" y="29859"/>
                  <a:pt x="4604" y="30059"/>
                  <a:pt x="4671" y="30226"/>
                </a:cubicBezTo>
                <a:lnTo>
                  <a:pt x="4771" y="30993"/>
                </a:lnTo>
                <a:lnTo>
                  <a:pt x="16279" y="29726"/>
                </a:lnTo>
                <a:lnTo>
                  <a:pt x="16179" y="28825"/>
                </a:lnTo>
                <a:lnTo>
                  <a:pt x="21416" y="28258"/>
                </a:lnTo>
                <a:lnTo>
                  <a:pt x="21316" y="27124"/>
                </a:lnTo>
                <a:lnTo>
                  <a:pt x="21283" y="27124"/>
                </a:lnTo>
                <a:cubicBezTo>
                  <a:pt x="21082" y="25890"/>
                  <a:pt x="20949" y="24655"/>
                  <a:pt x="20749" y="23421"/>
                </a:cubicBezTo>
                <a:cubicBezTo>
                  <a:pt x="20649" y="22854"/>
                  <a:pt x="20682" y="22287"/>
                  <a:pt x="20782" y="21720"/>
                </a:cubicBezTo>
                <a:cubicBezTo>
                  <a:pt x="21149" y="20086"/>
                  <a:pt x="21549" y="18451"/>
                  <a:pt x="21750" y="16783"/>
                </a:cubicBezTo>
                <a:cubicBezTo>
                  <a:pt x="22083" y="13914"/>
                  <a:pt x="22283" y="11046"/>
                  <a:pt x="22550" y="8210"/>
                </a:cubicBezTo>
                <a:cubicBezTo>
                  <a:pt x="22550" y="7910"/>
                  <a:pt x="22550" y="7577"/>
                  <a:pt x="22450" y="7310"/>
                </a:cubicBezTo>
                <a:cubicBezTo>
                  <a:pt x="22150" y="6509"/>
                  <a:pt x="21516" y="6176"/>
                  <a:pt x="20682" y="6176"/>
                </a:cubicBezTo>
                <a:cubicBezTo>
                  <a:pt x="20749" y="5842"/>
                  <a:pt x="20782" y="5542"/>
                  <a:pt x="20849" y="5242"/>
                </a:cubicBezTo>
                <a:cubicBezTo>
                  <a:pt x="20916" y="4908"/>
                  <a:pt x="20982" y="4608"/>
                  <a:pt x="21016" y="4308"/>
                </a:cubicBezTo>
                <a:cubicBezTo>
                  <a:pt x="21149" y="3340"/>
                  <a:pt x="20515" y="2506"/>
                  <a:pt x="19581" y="2373"/>
                </a:cubicBezTo>
                <a:cubicBezTo>
                  <a:pt x="19481" y="2340"/>
                  <a:pt x="19348" y="2340"/>
                  <a:pt x="19248" y="2306"/>
                </a:cubicBezTo>
                <a:cubicBezTo>
                  <a:pt x="19281" y="1039"/>
                  <a:pt x="18714" y="205"/>
                  <a:pt x="17713" y="38"/>
                </a:cubicBezTo>
                <a:cubicBezTo>
                  <a:pt x="17579" y="13"/>
                  <a:pt x="17449" y="0"/>
                  <a:pt x="173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53" name="Google Shape;53;p13"/>
          <p:cNvSpPr/>
          <p:nvPr/>
        </p:nvSpPr>
        <p:spPr>
          <a:xfrm rot="7175358">
            <a:off x="716787" y="1364379"/>
            <a:ext cx="202066" cy="202122"/>
          </a:xfrm>
          <a:custGeom>
            <a:rect b="b" l="l" r="r" t="t"/>
            <a:pathLst>
              <a:path extrusionOk="0" h="3404" w="3403">
                <a:moveTo>
                  <a:pt x="1701" y="1"/>
                </a:moveTo>
                <a:cubicBezTo>
                  <a:pt x="767" y="1"/>
                  <a:pt x="0" y="768"/>
                  <a:pt x="0" y="1702"/>
                </a:cubicBezTo>
                <a:cubicBezTo>
                  <a:pt x="0" y="2636"/>
                  <a:pt x="767" y="3403"/>
                  <a:pt x="1701" y="3403"/>
                </a:cubicBezTo>
                <a:cubicBezTo>
                  <a:pt x="2635" y="3403"/>
                  <a:pt x="3402" y="2636"/>
                  <a:pt x="3402" y="1702"/>
                </a:cubicBezTo>
                <a:cubicBezTo>
                  <a:pt x="3402" y="768"/>
                  <a:pt x="2635" y="1"/>
                  <a:pt x="1701" y="1"/>
                </a:cubicBezTo>
                <a:close/>
              </a:path>
            </a:pathLst>
          </a:custGeom>
          <a:solidFill>
            <a:srgbClr val="FFFFFF"/>
          </a:solidFill>
          <a:ln cap="rnd" cmpd="sng" w="762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54" name="Google Shape;54;p13"/>
          <p:cNvSpPr/>
          <p:nvPr/>
        </p:nvSpPr>
        <p:spPr>
          <a:xfrm rot="7175578">
            <a:off x="271013" y="1012025"/>
            <a:ext cx="161648" cy="161621"/>
          </a:xfrm>
          <a:custGeom>
            <a:rect b="b" l="l" r="r" t="t"/>
            <a:pathLst>
              <a:path extrusionOk="0" h="2603" w="2603">
                <a:moveTo>
                  <a:pt x="1301" y="1"/>
                </a:moveTo>
                <a:cubicBezTo>
                  <a:pt x="567" y="1"/>
                  <a:pt x="0" y="601"/>
                  <a:pt x="0" y="1302"/>
                </a:cubicBezTo>
                <a:cubicBezTo>
                  <a:pt x="0" y="2035"/>
                  <a:pt x="567" y="2602"/>
                  <a:pt x="1301" y="2602"/>
                </a:cubicBezTo>
                <a:cubicBezTo>
                  <a:pt x="2002" y="2602"/>
                  <a:pt x="2602" y="2035"/>
                  <a:pt x="2602" y="1302"/>
                </a:cubicBezTo>
                <a:cubicBezTo>
                  <a:pt x="2602" y="601"/>
                  <a:pt x="2002" y="1"/>
                  <a:pt x="1301" y="1"/>
                </a:cubicBezTo>
                <a:close/>
              </a:path>
            </a:pathLst>
          </a:custGeom>
          <a:solidFill>
            <a:srgbClr val="FFFFFF"/>
          </a:solidFill>
          <a:ln cap="rnd" cmpd="sng" w="76200">
            <a:solidFill>
              <a:schemeClr val="dk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55" name="Google Shape;55;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latin typeface="Fira Sans Condensed"/>
                <a:ea typeface="Fira Sans Condensed"/>
                <a:cs typeface="Fira Sans Condensed"/>
                <a:sym typeface="Fira Sans Condensed"/>
              </a:rPr>
              <a:t>COVID-19 Analysis</a:t>
            </a:r>
            <a:endParaRPr b="1" sz="5000">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500">
              <a:latin typeface="Fira Sans Condensed"/>
              <a:ea typeface="Fira Sans Condensed"/>
              <a:cs typeface="Fira Sans Condensed"/>
              <a:sym typeface="Fira Sans Condensed"/>
            </a:endParaRPr>
          </a:p>
          <a:p>
            <a:pPr indent="0" lvl="0" marL="0" rtl="0" algn="ctr">
              <a:spcBef>
                <a:spcPts val="0"/>
              </a:spcBef>
              <a:spcAft>
                <a:spcPts val="0"/>
              </a:spcAft>
              <a:buNone/>
            </a:pPr>
            <a:r>
              <a:rPr b="1" lang="en" sz="1500">
                <a:latin typeface="Fira Sans Condensed"/>
                <a:ea typeface="Fira Sans Condensed"/>
                <a:cs typeface="Fira Sans Condensed"/>
                <a:sym typeface="Fira Sans Condensed"/>
              </a:rPr>
              <a:t>Data Engineering Platforms Final Project Presentation (Dec 12, 2020)</a:t>
            </a:r>
            <a:endParaRPr b="1" sz="1500">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500">
              <a:latin typeface="Fira Sans Condensed"/>
              <a:ea typeface="Fira Sans Condensed"/>
              <a:cs typeface="Fira Sans Condensed"/>
              <a:sym typeface="Fira Sans Condensed"/>
            </a:endParaRPr>
          </a:p>
          <a:p>
            <a:pPr indent="0" lvl="0" marL="0" rtl="0" algn="ctr">
              <a:spcBef>
                <a:spcPts val="0"/>
              </a:spcBef>
              <a:spcAft>
                <a:spcPts val="0"/>
              </a:spcAft>
              <a:buNone/>
            </a:pPr>
            <a:r>
              <a:rPr lang="en" sz="1500">
                <a:latin typeface="Fira Sans Condensed"/>
                <a:ea typeface="Fira Sans Condensed"/>
                <a:cs typeface="Fira Sans Condensed"/>
                <a:sym typeface="Fira Sans Condensed"/>
              </a:rPr>
              <a:t>Jaird Meyer, Linqi Yang, Mengyang Yu, XiaoJing Zhang</a:t>
            </a:r>
            <a:endParaRPr sz="1500">
              <a:latin typeface="Fira Sans Condensed"/>
              <a:ea typeface="Fira Sans Condensed"/>
              <a:cs typeface="Fira Sans Condensed"/>
              <a:sym typeface="Fira Sans Condensed"/>
            </a:endParaRPr>
          </a:p>
        </p:txBody>
      </p:sp>
      <p:grpSp>
        <p:nvGrpSpPr>
          <p:cNvPr id="56" name="Google Shape;56;p13"/>
          <p:cNvGrpSpPr/>
          <p:nvPr/>
        </p:nvGrpSpPr>
        <p:grpSpPr>
          <a:xfrm rot="-824620">
            <a:off x="1289062" y="109329"/>
            <a:ext cx="593506" cy="592513"/>
            <a:chOff x="903183" y="3024051"/>
            <a:chExt cx="399219" cy="398577"/>
          </a:xfrm>
        </p:grpSpPr>
        <p:sp>
          <p:nvSpPr>
            <p:cNvPr id="57" name="Google Shape;57;p13"/>
            <p:cNvSpPr/>
            <p:nvPr/>
          </p:nvSpPr>
          <p:spPr>
            <a:xfrm>
              <a:off x="903183" y="3024051"/>
              <a:ext cx="399219" cy="398577"/>
            </a:xfrm>
            <a:custGeom>
              <a:rect b="b" l="l" r="r" t="t"/>
              <a:pathLst>
                <a:path extrusionOk="0" h="19241" w="19272">
                  <a:moveTo>
                    <a:pt x="9636" y="3830"/>
                  </a:moveTo>
                  <a:cubicBezTo>
                    <a:pt x="12827" y="3830"/>
                    <a:pt x="15411" y="6414"/>
                    <a:pt x="15411" y="9606"/>
                  </a:cubicBezTo>
                  <a:cubicBezTo>
                    <a:pt x="15411" y="12797"/>
                    <a:pt x="12827" y="15381"/>
                    <a:pt x="9636" y="15381"/>
                  </a:cubicBezTo>
                  <a:cubicBezTo>
                    <a:pt x="6444" y="15381"/>
                    <a:pt x="3861" y="12797"/>
                    <a:pt x="3861" y="9606"/>
                  </a:cubicBezTo>
                  <a:cubicBezTo>
                    <a:pt x="3861" y="6414"/>
                    <a:pt x="6444" y="3830"/>
                    <a:pt x="9636" y="3830"/>
                  </a:cubicBezTo>
                  <a:close/>
                  <a:moveTo>
                    <a:pt x="8876" y="1"/>
                  </a:moveTo>
                  <a:cubicBezTo>
                    <a:pt x="8663" y="1"/>
                    <a:pt x="8481" y="152"/>
                    <a:pt x="8481" y="365"/>
                  </a:cubicBezTo>
                  <a:cubicBezTo>
                    <a:pt x="8481" y="578"/>
                    <a:pt x="8663" y="760"/>
                    <a:pt x="8876" y="760"/>
                  </a:cubicBezTo>
                  <a:lnTo>
                    <a:pt x="9271" y="760"/>
                  </a:lnTo>
                  <a:lnTo>
                    <a:pt x="9271" y="3101"/>
                  </a:lnTo>
                  <a:cubicBezTo>
                    <a:pt x="7812" y="3162"/>
                    <a:pt x="6414" y="3739"/>
                    <a:pt x="5319" y="4712"/>
                  </a:cubicBezTo>
                  <a:lnTo>
                    <a:pt x="3678" y="3070"/>
                  </a:lnTo>
                  <a:lnTo>
                    <a:pt x="3921" y="2797"/>
                  </a:lnTo>
                  <a:cubicBezTo>
                    <a:pt x="4073" y="2645"/>
                    <a:pt x="4073" y="2402"/>
                    <a:pt x="3921" y="2280"/>
                  </a:cubicBezTo>
                  <a:cubicBezTo>
                    <a:pt x="3845" y="2204"/>
                    <a:pt x="3747" y="2166"/>
                    <a:pt x="3648" y="2166"/>
                  </a:cubicBezTo>
                  <a:cubicBezTo>
                    <a:pt x="3549" y="2166"/>
                    <a:pt x="3450" y="2204"/>
                    <a:pt x="3374" y="2280"/>
                  </a:cubicBezTo>
                  <a:lnTo>
                    <a:pt x="2280" y="3344"/>
                  </a:lnTo>
                  <a:cubicBezTo>
                    <a:pt x="2128" y="3496"/>
                    <a:pt x="2158" y="3739"/>
                    <a:pt x="2310" y="3891"/>
                  </a:cubicBezTo>
                  <a:cubicBezTo>
                    <a:pt x="2371" y="3967"/>
                    <a:pt x="2462" y="4005"/>
                    <a:pt x="2557" y="4005"/>
                  </a:cubicBezTo>
                  <a:cubicBezTo>
                    <a:pt x="2652" y="4005"/>
                    <a:pt x="2751" y="3967"/>
                    <a:pt x="2827" y="3891"/>
                  </a:cubicBezTo>
                  <a:lnTo>
                    <a:pt x="3131" y="3618"/>
                  </a:lnTo>
                  <a:lnTo>
                    <a:pt x="4772" y="5259"/>
                  </a:lnTo>
                  <a:cubicBezTo>
                    <a:pt x="3800" y="6353"/>
                    <a:pt x="3192" y="7751"/>
                    <a:pt x="3101" y="9210"/>
                  </a:cubicBezTo>
                  <a:lnTo>
                    <a:pt x="791" y="9210"/>
                  </a:lnTo>
                  <a:lnTo>
                    <a:pt x="791" y="8846"/>
                  </a:lnTo>
                  <a:cubicBezTo>
                    <a:pt x="791" y="8633"/>
                    <a:pt x="608" y="8450"/>
                    <a:pt x="395" y="8450"/>
                  </a:cubicBezTo>
                  <a:cubicBezTo>
                    <a:pt x="183" y="8450"/>
                    <a:pt x="0" y="8633"/>
                    <a:pt x="0" y="8846"/>
                  </a:cubicBezTo>
                  <a:lnTo>
                    <a:pt x="0" y="10396"/>
                  </a:lnTo>
                  <a:cubicBezTo>
                    <a:pt x="0" y="10609"/>
                    <a:pt x="183" y="10761"/>
                    <a:pt x="395" y="10761"/>
                  </a:cubicBezTo>
                  <a:cubicBezTo>
                    <a:pt x="608" y="10761"/>
                    <a:pt x="791" y="10609"/>
                    <a:pt x="791" y="10396"/>
                  </a:cubicBezTo>
                  <a:lnTo>
                    <a:pt x="791" y="9970"/>
                  </a:lnTo>
                  <a:lnTo>
                    <a:pt x="3101" y="9970"/>
                  </a:lnTo>
                  <a:cubicBezTo>
                    <a:pt x="3192" y="11429"/>
                    <a:pt x="3769" y="12827"/>
                    <a:pt x="4742" y="13952"/>
                  </a:cubicBezTo>
                  <a:lnTo>
                    <a:pt x="3101" y="15593"/>
                  </a:lnTo>
                  <a:lnTo>
                    <a:pt x="2827" y="15320"/>
                  </a:lnTo>
                  <a:cubicBezTo>
                    <a:pt x="2755" y="15262"/>
                    <a:pt x="2663" y="15232"/>
                    <a:pt x="2570" y="15232"/>
                  </a:cubicBezTo>
                  <a:cubicBezTo>
                    <a:pt x="2466" y="15232"/>
                    <a:pt x="2360" y="15270"/>
                    <a:pt x="2280" y="15350"/>
                  </a:cubicBezTo>
                  <a:cubicBezTo>
                    <a:pt x="2158" y="15502"/>
                    <a:pt x="2158" y="15715"/>
                    <a:pt x="2280" y="15867"/>
                  </a:cubicBezTo>
                  <a:lnTo>
                    <a:pt x="3374" y="16961"/>
                  </a:lnTo>
                  <a:cubicBezTo>
                    <a:pt x="3450" y="17037"/>
                    <a:pt x="3549" y="17075"/>
                    <a:pt x="3648" y="17075"/>
                  </a:cubicBezTo>
                  <a:cubicBezTo>
                    <a:pt x="3747" y="17075"/>
                    <a:pt x="3845" y="17037"/>
                    <a:pt x="3921" y="16961"/>
                  </a:cubicBezTo>
                  <a:cubicBezTo>
                    <a:pt x="4073" y="16809"/>
                    <a:pt x="4073" y="16566"/>
                    <a:pt x="3921" y="16414"/>
                  </a:cubicBezTo>
                  <a:lnTo>
                    <a:pt x="3648" y="16141"/>
                  </a:lnTo>
                  <a:lnTo>
                    <a:pt x="5289" y="14499"/>
                  </a:lnTo>
                  <a:cubicBezTo>
                    <a:pt x="6383" y="15472"/>
                    <a:pt x="7782" y="16049"/>
                    <a:pt x="9271" y="16141"/>
                  </a:cubicBezTo>
                  <a:lnTo>
                    <a:pt x="9271" y="18481"/>
                  </a:lnTo>
                  <a:lnTo>
                    <a:pt x="8876" y="18481"/>
                  </a:lnTo>
                  <a:cubicBezTo>
                    <a:pt x="8663" y="18481"/>
                    <a:pt x="8481" y="18633"/>
                    <a:pt x="8481" y="18846"/>
                  </a:cubicBezTo>
                  <a:cubicBezTo>
                    <a:pt x="8481" y="19059"/>
                    <a:pt x="8663" y="19241"/>
                    <a:pt x="8876" y="19241"/>
                  </a:cubicBezTo>
                  <a:lnTo>
                    <a:pt x="10396" y="19241"/>
                  </a:lnTo>
                  <a:cubicBezTo>
                    <a:pt x="10608" y="19241"/>
                    <a:pt x="10791" y="19059"/>
                    <a:pt x="10791" y="18846"/>
                  </a:cubicBezTo>
                  <a:cubicBezTo>
                    <a:pt x="10791" y="18633"/>
                    <a:pt x="10608" y="18481"/>
                    <a:pt x="10396" y="18481"/>
                  </a:cubicBezTo>
                  <a:lnTo>
                    <a:pt x="10031" y="18481"/>
                  </a:lnTo>
                  <a:lnTo>
                    <a:pt x="10031" y="16141"/>
                  </a:lnTo>
                  <a:cubicBezTo>
                    <a:pt x="11520" y="16049"/>
                    <a:pt x="12918" y="15472"/>
                    <a:pt x="13982" y="14499"/>
                  </a:cubicBezTo>
                  <a:lnTo>
                    <a:pt x="15654" y="16141"/>
                  </a:lnTo>
                  <a:lnTo>
                    <a:pt x="15350" y="16414"/>
                  </a:lnTo>
                  <a:cubicBezTo>
                    <a:pt x="15198" y="16566"/>
                    <a:pt x="15198" y="16809"/>
                    <a:pt x="15350" y="16961"/>
                  </a:cubicBezTo>
                  <a:cubicBezTo>
                    <a:pt x="15426" y="17037"/>
                    <a:pt x="15525" y="17075"/>
                    <a:pt x="15624" y="17075"/>
                  </a:cubicBezTo>
                  <a:cubicBezTo>
                    <a:pt x="15722" y="17075"/>
                    <a:pt x="15821" y="17037"/>
                    <a:pt x="15897" y="16961"/>
                  </a:cubicBezTo>
                  <a:lnTo>
                    <a:pt x="16991" y="15867"/>
                  </a:lnTo>
                  <a:cubicBezTo>
                    <a:pt x="17143" y="15715"/>
                    <a:pt x="17143" y="15472"/>
                    <a:pt x="16991" y="15320"/>
                  </a:cubicBezTo>
                  <a:cubicBezTo>
                    <a:pt x="16915" y="15259"/>
                    <a:pt x="16817" y="15229"/>
                    <a:pt x="16718" y="15229"/>
                  </a:cubicBezTo>
                  <a:cubicBezTo>
                    <a:pt x="16619" y="15229"/>
                    <a:pt x="16520" y="15259"/>
                    <a:pt x="16444" y="15320"/>
                  </a:cubicBezTo>
                  <a:lnTo>
                    <a:pt x="16201" y="15593"/>
                  </a:lnTo>
                  <a:lnTo>
                    <a:pt x="14529" y="13952"/>
                  </a:lnTo>
                  <a:cubicBezTo>
                    <a:pt x="15502" y="12827"/>
                    <a:pt x="16080" y="11429"/>
                    <a:pt x="16171" y="9970"/>
                  </a:cubicBezTo>
                  <a:lnTo>
                    <a:pt x="18481" y="9970"/>
                  </a:lnTo>
                  <a:lnTo>
                    <a:pt x="18481" y="10396"/>
                  </a:lnTo>
                  <a:cubicBezTo>
                    <a:pt x="18481" y="10609"/>
                    <a:pt x="18663" y="10761"/>
                    <a:pt x="18876" y="10761"/>
                  </a:cubicBezTo>
                  <a:cubicBezTo>
                    <a:pt x="19089" y="10761"/>
                    <a:pt x="19271" y="10609"/>
                    <a:pt x="19271" y="10396"/>
                  </a:cubicBezTo>
                  <a:lnTo>
                    <a:pt x="19271" y="8846"/>
                  </a:lnTo>
                  <a:cubicBezTo>
                    <a:pt x="19271" y="8633"/>
                    <a:pt x="19089" y="8450"/>
                    <a:pt x="18876" y="8450"/>
                  </a:cubicBezTo>
                  <a:cubicBezTo>
                    <a:pt x="18663" y="8450"/>
                    <a:pt x="18481" y="8633"/>
                    <a:pt x="18481" y="8846"/>
                  </a:cubicBezTo>
                  <a:lnTo>
                    <a:pt x="18481" y="9210"/>
                  </a:lnTo>
                  <a:lnTo>
                    <a:pt x="16171" y="9210"/>
                  </a:lnTo>
                  <a:cubicBezTo>
                    <a:pt x="16080" y="7751"/>
                    <a:pt x="15502" y="6353"/>
                    <a:pt x="14499" y="5259"/>
                  </a:cubicBezTo>
                  <a:lnTo>
                    <a:pt x="16140" y="3618"/>
                  </a:lnTo>
                  <a:lnTo>
                    <a:pt x="16444" y="3891"/>
                  </a:lnTo>
                  <a:cubicBezTo>
                    <a:pt x="16520" y="3967"/>
                    <a:pt x="16619" y="4005"/>
                    <a:pt x="16718" y="4005"/>
                  </a:cubicBezTo>
                  <a:cubicBezTo>
                    <a:pt x="16817" y="4005"/>
                    <a:pt x="16915" y="3967"/>
                    <a:pt x="16991" y="3891"/>
                  </a:cubicBezTo>
                  <a:cubicBezTo>
                    <a:pt x="17143" y="3739"/>
                    <a:pt x="17143" y="3496"/>
                    <a:pt x="16991" y="3344"/>
                  </a:cubicBezTo>
                  <a:lnTo>
                    <a:pt x="15897" y="2250"/>
                  </a:lnTo>
                  <a:cubicBezTo>
                    <a:pt x="15825" y="2192"/>
                    <a:pt x="15733" y="2162"/>
                    <a:pt x="15640" y="2162"/>
                  </a:cubicBezTo>
                  <a:cubicBezTo>
                    <a:pt x="15536" y="2162"/>
                    <a:pt x="15430" y="2200"/>
                    <a:pt x="15350" y="2280"/>
                  </a:cubicBezTo>
                  <a:cubicBezTo>
                    <a:pt x="15198" y="2432"/>
                    <a:pt x="15198" y="2645"/>
                    <a:pt x="15350" y="2797"/>
                  </a:cubicBezTo>
                  <a:lnTo>
                    <a:pt x="15624" y="3070"/>
                  </a:lnTo>
                  <a:lnTo>
                    <a:pt x="13952" y="4712"/>
                  </a:lnTo>
                  <a:cubicBezTo>
                    <a:pt x="12888" y="3739"/>
                    <a:pt x="11490" y="3192"/>
                    <a:pt x="10031" y="3101"/>
                  </a:cubicBezTo>
                  <a:lnTo>
                    <a:pt x="10031" y="760"/>
                  </a:lnTo>
                  <a:lnTo>
                    <a:pt x="10396" y="760"/>
                  </a:lnTo>
                  <a:cubicBezTo>
                    <a:pt x="10608" y="760"/>
                    <a:pt x="10791" y="578"/>
                    <a:pt x="10791" y="365"/>
                  </a:cubicBezTo>
                  <a:cubicBezTo>
                    <a:pt x="10791" y="152"/>
                    <a:pt x="10608" y="1"/>
                    <a:pt x="1039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58" name="Google Shape;58;p13"/>
            <p:cNvSpPr/>
            <p:nvPr/>
          </p:nvSpPr>
          <p:spPr>
            <a:xfrm>
              <a:off x="1039185" y="3135503"/>
              <a:ext cx="63616" cy="63616"/>
            </a:xfrm>
            <a:custGeom>
              <a:rect b="b" l="l" r="r" t="t"/>
              <a:pathLst>
                <a:path extrusionOk="0" h="3071" w="3071">
                  <a:moveTo>
                    <a:pt x="1521" y="760"/>
                  </a:moveTo>
                  <a:cubicBezTo>
                    <a:pt x="1946" y="760"/>
                    <a:pt x="2311" y="1125"/>
                    <a:pt x="2311" y="1551"/>
                  </a:cubicBezTo>
                  <a:cubicBezTo>
                    <a:pt x="2311" y="1976"/>
                    <a:pt x="1946" y="2311"/>
                    <a:pt x="1521" y="2311"/>
                  </a:cubicBezTo>
                  <a:cubicBezTo>
                    <a:pt x="1095" y="2311"/>
                    <a:pt x="761" y="1976"/>
                    <a:pt x="761" y="1551"/>
                  </a:cubicBezTo>
                  <a:cubicBezTo>
                    <a:pt x="761" y="1125"/>
                    <a:pt x="1095" y="760"/>
                    <a:pt x="1521" y="760"/>
                  </a:cubicBezTo>
                  <a:close/>
                  <a:moveTo>
                    <a:pt x="1521" y="1"/>
                  </a:moveTo>
                  <a:cubicBezTo>
                    <a:pt x="669" y="1"/>
                    <a:pt x="1" y="700"/>
                    <a:pt x="1" y="1551"/>
                  </a:cubicBezTo>
                  <a:cubicBezTo>
                    <a:pt x="1" y="2402"/>
                    <a:pt x="669" y="3070"/>
                    <a:pt x="1521" y="3070"/>
                  </a:cubicBezTo>
                  <a:cubicBezTo>
                    <a:pt x="2372" y="3070"/>
                    <a:pt x="3071" y="2402"/>
                    <a:pt x="3071" y="1551"/>
                  </a:cubicBezTo>
                  <a:cubicBezTo>
                    <a:pt x="3071" y="700"/>
                    <a:pt x="2372" y="1"/>
                    <a:pt x="152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59" name="Google Shape;59;p13"/>
            <p:cNvSpPr/>
            <p:nvPr/>
          </p:nvSpPr>
          <p:spPr>
            <a:xfrm>
              <a:off x="1102784" y="3231212"/>
              <a:ext cx="71798" cy="71798"/>
            </a:xfrm>
            <a:custGeom>
              <a:rect b="b" l="l" r="r" t="t"/>
              <a:pathLst>
                <a:path extrusionOk="0" h="3466" w="3466">
                  <a:moveTo>
                    <a:pt x="1733" y="761"/>
                  </a:moveTo>
                  <a:cubicBezTo>
                    <a:pt x="2280" y="761"/>
                    <a:pt x="2706" y="1216"/>
                    <a:pt x="2706" y="1733"/>
                  </a:cubicBezTo>
                  <a:cubicBezTo>
                    <a:pt x="2706" y="2250"/>
                    <a:pt x="2280" y="2706"/>
                    <a:pt x="1733" y="2706"/>
                  </a:cubicBezTo>
                  <a:cubicBezTo>
                    <a:pt x="1217" y="2706"/>
                    <a:pt x="761" y="2250"/>
                    <a:pt x="761" y="1733"/>
                  </a:cubicBezTo>
                  <a:cubicBezTo>
                    <a:pt x="761" y="1216"/>
                    <a:pt x="1217" y="761"/>
                    <a:pt x="1733" y="761"/>
                  </a:cubicBezTo>
                  <a:close/>
                  <a:moveTo>
                    <a:pt x="1733" y="1"/>
                  </a:moveTo>
                  <a:cubicBezTo>
                    <a:pt x="791" y="1"/>
                    <a:pt x="1" y="791"/>
                    <a:pt x="1" y="1733"/>
                  </a:cubicBezTo>
                  <a:cubicBezTo>
                    <a:pt x="1" y="2675"/>
                    <a:pt x="791" y="3466"/>
                    <a:pt x="1733" y="3466"/>
                  </a:cubicBezTo>
                  <a:cubicBezTo>
                    <a:pt x="2706" y="3466"/>
                    <a:pt x="3466" y="2675"/>
                    <a:pt x="3466" y="1733"/>
                  </a:cubicBezTo>
                  <a:cubicBezTo>
                    <a:pt x="3466" y="791"/>
                    <a:pt x="2706" y="1"/>
                    <a:pt x="173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0" name="Google Shape;60;p13"/>
            <p:cNvSpPr/>
            <p:nvPr/>
          </p:nvSpPr>
          <p:spPr>
            <a:xfrm>
              <a:off x="1039185" y="3263322"/>
              <a:ext cx="23947" cy="23947"/>
            </a:xfrm>
            <a:custGeom>
              <a:rect b="b" l="l" r="r" t="t"/>
              <a:pathLst>
                <a:path extrusionOk="0" h="1156" w="1156">
                  <a:moveTo>
                    <a:pt x="578" y="1"/>
                  </a:moveTo>
                  <a:cubicBezTo>
                    <a:pt x="244" y="1"/>
                    <a:pt x="1" y="244"/>
                    <a:pt x="1" y="578"/>
                  </a:cubicBezTo>
                  <a:cubicBezTo>
                    <a:pt x="1" y="882"/>
                    <a:pt x="244" y="1156"/>
                    <a:pt x="578" y="1156"/>
                  </a:cubicBezTo>
                  <a:cubicBezTo>
                    <a:pt x="882" y="1156"/>
                    <a:pt x="1156" y="882"/>
                    <a:pt x="1156" y="578"/>
                  </a:cubicBezTo>
                  <a:cubicBezTo>
                    <a:pt x="1156" y="244"/>
                    <a:pt x="882" y="1"/>
                    <a:pt x="5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1" name="Google Shape;61;p13"/>
            <p:cNvSpPr/>
            <p:nvPr/>
          </p:nvSpPr>
          <p:spPr>
            <a:xfrm>
              <a:off x="1142455" y="3159430"/>
              <a:ext cx="23947" cy="23947"/>
            </a:xfrm>
            <a:custGeom>
              <a:rect b="b" l="l" r="r" t="t"/>
              <a:pathLst>
                <a:path extrusionOk="0" h="1156" w="1156">
                  <a:moveTo>
                    <a:pt x="578" y="1"/>
                  </a:moveTo>
                  <a:cubicBezTo>
                    <a:pt x="274" y="1"/>
                    <a:pt x="1" y="274"/>
                    <a:pt x="1" y="578"/>
                  </a:cubicBezTo>
                  <a:cubicBezTo>
                    <a:pt x="1" y="882"/>
                    <a:pt x="274" y="1156"/>
                    <a:pt x="578" y="1156"/>
                  </a:cubicBezTo>
                  <a:cubicBezTo>
                    <a:pt x="912" y="1156"/>
                    <a:pt x="1156" y="882"/>
                    <a:pt x="1156" y="578"/>
                  </a:cubicBezTo>
                  <a:cubicBezTo>
                    <a:pt x="1156" y="274"/>
                    <a:pt x="912" y="1"/>
                    <a:pt x="5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grpSp>
      <p:grpSp>
        <p:nvGrpSpPr>
          <p:cNvPr id="62" name="Google Shape;62;p13"/>
          <p:cNvGrpSpPr/>
          <p:nvPr/>
        </p:nvGrpSpPr>
        <p:grpSpPr>
          <a:xfrm rot="9248288">
            <a:off x="7104893" y="4283445"/>
            <a:ext cx="640101" cy="640088"/>
            <a:chOff x="903183" y="3024051"/>
            <a:chExt cx="399219" cy="398577"/>
          </a:xfrm>
        </p:grpSpPr>
        <p:sp>
          <p:nvSpPr>
            <p:cNvPr id="63" name="Google Shape;63;p13"/>
            <p:cNvSpPr/>
            <p:nvPr/>
          </p:nvSpPr>
          <p:spPr>
            <a:xfrm>
              <a:off x="903183" y="3024051"/>
              <a:ext cx="399219" cy="398577"/>
            </a:xfrm>
            <a:custGeom>
              <a:rect b="b" l="l" r="r" t="t"/>
              <a:pathLst>
                <a:path extrusionOk="0" h="19241" w="19272">
                  <a:moveTo>
                    <a:pt x="9636" y="3830"/>
                  </a:moveTo>
                  <a:cubicBezTo>
                    <a:pt x="12827" y="3830"/>
                    <a:pt x="15411" y="6414"/>
                    <a:pt x="15411" y="9606"/>
                  </a:cubicBezTo>
                  <a:cubicBezTo>
                    <a:pt x="15411" y="12797"/>
                    <a:pt x="12827" y="15381"/>
                    <a:pt x="9636" y="15381"/>
                  </a:cubicBezTo>
                  <a:cubicBezTo>
                    <a:pt x="6444" y="15381"/>
                    <a:pt x="3861" y="12797"/>
                    <a:pt x="3861" y="9606"/>
                  </a:cubicBezTo>
                  <a:cubicBezTo>
                    <a:pt x="3861" y="6414"/>
                    <a:pt x="6444" y="3830"/>
                    <a:pt x="9636" y="3830"/>
                  </a:cubicBezTo>
                  <a:close/>
                  <a:moveTo>
                    <a:pt x="8876" y="1"/>
                  </a:moveTo>
                  <a:cubicBezTo>
                    <a:pt x="8663" y="1"/>
                    <a:pt x="8481" y="152"/>
                    <a:pt x="8481" y="365"/>
                  </a:cubicBezTo>
                  <a:cubicBezTo>
                    <a:pt x="8481" y="578"/>
                    <a:pt x="8663" y="760"/>
                    <a:pt x="8876" y="760"/>
                  </a:cubicBezTo>
                  <a:lnTo>
                    <a:pt x="9271" y="760"/>
                  </a:lnTo>
                  <a:lnTo>
                    <a:pt x="9271" y="3101"/>
                  </a:lnTo>
                  <a:cubicBezTo>
                    <a:pt x="7812" y="3162"/>
                    <a:pt x="6414" y="3739"/>
                    <a:pt x="5319" y="4712"/>
                  </a:cubicBezTo>
                  <a:lnTo>
                    <a:pt x="3678" y="3070"/>
                  </a:lnTo>
                  <a:lnTo>
                    <a:pt x="3921" y="2797"/>
                  </a:lnTo>
                  <a:cubicBezTo>
                    <a:pt x="4073" y="2645"/>
                    <a:pt x="4073" y="2402"/>
                    <a:pt x="3921" y="2280"/>
                  </a:cubicBezTo>
                  <a:cubicBezTo>
                    <a:pt x="3845" y="2204"/>
                    <a:pt x="3747" y="2166"/>
                    <a:pt x="3648" y="2166"/>
                  </a:cubicBezTo>
                  <a:cubicBezTo>
                    <a:pt x="3549" y="2166"/>
                    <a:pt x="3450" y="2204"/>
                    <a:pt x="3374" y="2280"/>
                  </a:cubicBezTo>
                  <a:lnTo>
                    <a:pt x="2280" y="3344"/>
                  </a:lnTo>
                  <a:cubicBezTo>
                    <a:pt x="2128" y="3496"/>
                    <a:pt x="2158" y="3739"/>
                    <a:pt x="2310" y="3891"/>
                  </a:cubicBezTo>
                  <a:cubicBezTo>
                    <a:pt x="2371" y="3967"/>
                    <a:pt x="2462" y="4005"/>
                    <a:pt x="2557" y="4005"/>
                  </a:cubicBezTo>
                  <a:cubicBezTo>
                    <a:pt x="2652" y="4005"/>
                    <a:pt x="2751" y="3967"/>
                    <a:pt x="2827" y="3891"/>
                  </a:cubicBezTo>
                  <a:lnTo>
                    <a:pt x="3131" y="3618"/>
                  </a:lnTo>
                  <a:lnTo>
                    <a:pt x="4772" y="5259"/>
                  </a:lnTo>
                  <a:cubicBezTo>
                    <a:pt x="3800" y="6353"/>
                    <a:pt x="3192" y="7751"/>
                    <a:pt x="3101" y="9210"/>
                  </a:cubicBezTo>
                  <a:lnTo>
                    <a:pt x="791" y="9210"/>
                  </a:lnTo>
                  <a:lnTo>
                    <a:pt x="791" y="8846"/>
                  </a:lnTo>
                  <a:cubicBezTo>
                    <a:pt x="791" y="8633"/>
                    <a:pt x="608" y="8450"/>
                    <a:pt x="395" y="8450"/>
                  </a:cubicBezTo>
                  <a:cubicBezTo>
                    <a:pt x="183" y="8450"/>
                    <a:pt x="0" y="8633"/>
                    <a:pt x="0" y="8846"/>
                  </a:cubicBezTo>
                  <a:lnTo>
                    <a:pt x="0" y="10396"/>
                  </a:lnTo>
                  <a:cubicBezTo>
                    <a:pt x="0" y="10609"/>
                    <a:pt x="183" y="10761"/>
                    <a:pt x="395" y="10761"/>
                  </a:cubicBezTo>
                  <a:cubicBezTo>
                    <a:pt x="608" y="10761"/>
                    <a:pt x="791" y="10609"/>
                    <a:pt x="791" y="10396"/>
                  </a:cubicBezTo>
                  <a:lnTo>
                    <a:pt x="791" y="9970"/>
                  </a:lnTo>
                  <a:lnTo>
                    <a:pt x="3101" y="9970"/>
                  </a:lnTo>
                  <a:cubicBezTo>
                    <a:pt x="3192" y="11429"/>
                    <a:pt x="3769" y="12827"/>
                    <a:pt x="4742" y="13952"/>
                  </a:cubicBezTo>
                  <a:lnTo>
                    <a:pt x="3101" y="15593"/>
                  </a:lnTo>
                  <a:lnTo>
                    <a:pt x="2827" y="15320"/>
                  </a:lnTo>
                  <a:cubicBezTo>
                    <a:pt x="2755" y="15262"/>
                    <a:pt x="2663" y="15232"/>
                    <a:pt x="2570" y="15232"/>
                  </a:cubicBezTo>
                  <a:cubicBezTo>
                    <a:pt x="2466" y="15232"/>
                    <a:pt x="2360" y="15270"/>
                    <a:pt x="2280" y="15350"/>
                  </a:cubicBezTo>
                  <a:cubicBezTo>
                    <a:pt x="2158" y="15502"/>
                    <a:pt x="2158" y="15715"/>
                    <a:pt x="2280" y="15867"/>
                  </a:cubicBezTo>
                  <a:lnTo>
                    <a:pt x="3374" y="16961"/>
                  </a:lnTo>
                  <a:cubicBezTo>
                    <a:pt x="3450" y="17037"/>
                    <a:pt x="3549" y="17075"/>
                    <a:pt x="3648" y="17075"/>
                  </a:cubicBezTo>
                  <a:cubicBezTo>
                    <a:pt x="3747" y="17075"/>
                    <a:pt x="3845" y="17037"/>
                    <a:pt x="3921" y="16961"/>
                  </a:cubicBezTo>
                  <a:cubicBezTo>
                    <a:pt x="4073" y="16809"/>
                    <a:pt x="4073" y="16566"/>
                    <a:pt x="3921" y="16414"/>
                  </a:cubicBezTo>
                  <a:lnTo>
                    <a:pt x="3648" y="16141"/>
                  </a:lnTo>
                  <a:lnTo>
                    <a:pt x="5289" y="14499"/>
                  </a:lnTo>
                  <a:cubicBezTo>
                    <a:pt x="6383" y="15472"/>
                    <a:pt x="7782" y="16049"/>
                    <a:pt x="9271" y="16141"/>
                  </a:cubicBezTo>
                  <a:lnTo>
                    <a:pt x="9271" y="18481"/>
                  </a:lnTo>
                  <a:lnTo>
                    <a:pt x="8876" y="18481"/>
                  </a:lnTo>
                  <a:cubicBezTo>
                    <a:pt x="8663" y="18481"/>
                    <a:pt x="8481" y="18633"/>
                    <a:pt x="8481" y="18846"/>
                  </a:cubicBezTo>
                  <a:cubicBezTo>
                    <a:pt x="8481" y="19059"/>
                    <a:pt x="8663" y="19241"/>
                    <a:pt x="8876" y="19241"/>
                  </a:cubicBezTo>
                  <a:lnTo>
                    <a:pt x="10396" y="19241"/>
                  </a:lnTo>
                  <a:cubicBezTo>
                    <a:pt x="10608" y="19241"/>
                    <a:pt x="10791" y="19059"/>
                    <a:pt x="10791" y="18846"/>
                  </a:cubicBezTo>
                  <a:cubicBezTo>
                    <a:pt x="10791" y="18633"/>
                    <a:pt x="10608" y="18481"/>
                    <a:pt x="10396" y="18481"/>
                  </a:cubicBezTo>
                  <a:lnTo>
                    <a:pt x="10031" y="18481"/>
                  </a:lnTo>
                  <a:lnTo>
                    <a:pt x="10031" y="16141"/>
                  </a:lnTo>
                  <a:cubicBezTo>
                    <a:pt x="11520" y="16049"/>
                    <a:pt x="12918" y="15472"/>
                    <a:pt x="13982" y="14499"/>
                  </a:cubicBezTo>
                  <a:lnTo>
                    <a:pt x="15654" y="16141"/>
                  </a:lnTo>
                  <a:lnTo>
                    <a:pt x="15350" y="16414"/>
                  </a:lnTo>
                  <a:cubicBezTo>
                    <a:pt x="15198" y="16566"/>
                    <a:pt x="15198" y="16809"/>
                    <a:pt x="15350" y="16961"/>
                  </a:cubicBezTo>
                  <a:cubicBezTo>
                    <a:pt x="15426" y="17037"/>
                    <a:pt x="15525" y="17075"/>
                    <a:pt x="15624" y="17075"/>
                  </a:cubicBezTo>
                  <a:cubicBezTo>
                    <a:pt x="15722" y="17075"/>
                    <a:pt x="15821" y="17037"/>
                    <a:pt x="15897" y="16961"/>
                  </a:cubicBezTo>
                  <a:lnTo>
                    <a:pt x="16991" y="15867"/>
                  </a:lnTo>
                  <a:cubicBezTo>
                    <a:pt x="17143" y="15715"/>
                    <a:pt x="17143" y="15472"/>
                    <a:pt x="16991" y="15320"/>
                  </a:cubicBezTo>
                  <a:cubicBezTo>
                    <a:pt x="16915" y="15259"/>
                    <a:pt x="16817" y="15229"/>
                    <a:pt x="16718" y="15229"/>
                  </a:cubicBezTo>
                  <a:cubicBezTo>
                    <a:pt x="16619" y="15229"/>
                    <a:pt x="16520" y="15259"/>
                    <a:pt x="16444" y="15320"/>
                  </a:cubicBezTo>
                  <a:lnTo>
                    <a:pt x="16201" y="15593"/>
                  </a:lnTo>
                  <a:lnTo>
                    <a:pt x="14529" y="13952"/>
                  </a:lnTo>
                  <a:cubicBezTo>
                    <a:pt x="15502" y="12827"/>
                    <a:pt x="16080" y="11429"/>
                    <a:pt x="16171" y="9970"/>
                  </a:cubicBezTo>
                  <a:lnTo>
                    <a:pt x="18481" y="9970"/>
                  </a:lnTo>
                  <a:lnTo>
                    <a:pt x="18481" y="10396"/>
                  </a:lnTo>
                  <a:cubicBezTo>
                    <a:pt x="18481" y="10609"/>
                    <a:pt x="18663" y="10761"/>
                    <a:pt x="18876" y="10761"/>
                  </a:cubicBezTo>
                  <a:cubicBezTo>
                    <a:pt x="19089" y="10761"/>
                    <a:pt x="19271" y="10609"/>
                    <a:pt x="19271" y="10396"/>
                  </a:cubicBezTo>
                  <a:lnTo>
                    <a:pt x="19271" y="8846"/>
                  </a:lnTo>
                  <a:cubicBezTo>
                    <a:pt x="19271" y="8633"/>
                    <a:pt x="19089" y="8450"/>
                    <a:pt x="18876" y="8450"/>
                  </a:cubicBezTo>
                  <a:cubicBezTo>
                    <a:pt x="18663" y="8450"/>
                    <a:pt x="18481" y="8633"/>
                    <a:pt x="18481" y="8846"/>
                  </a:cubicBezTo>
                  <a:lnTo>
                    <a:pt x="18481" y="9210"/>
                  </a:lnTo>
                  <a:lnTo>
                    <a:pt x="16171" y="9210"/>
                  </a:lnTo>
                  <a:cubicBezTo>
                    <a:pt x="16080" y="7751"/>
                    <a:pt x="15502" y="6353"/>
                    <a:pt x="14499" y="5259"/>
                  </a:cubicBezTo>
                  <a:lnTo>
                    <a:pt x="16140" y="3618"/>
                  </a:lnTo>
                  <a:lnTo>
                    <a:pt x="16444" y="3891"/>
                  </a:lnTo>
                  <a:cubicBezTo>
                    <a:pt x="16520" y="3967"/>
                    <a:pt x="16619" y="4005"/>
                    <a:pt x="16718" y="4005"/>
                  </a:cubicBezTo>
                  <a:cubicBezTo>
                    <a:pt x="16817" y="4005"/>
                    <a:pt x="16915" y="3967"/>
                    <a:pt x="16991" y="3891"/>
                  </a:cubicBezTo>
                  <a:cubicBezTo>
                    <a:pt x="17143" y="3739"/>
                    <a:pt x="17143" y="3496"/>
                    <a:pt x="16991" y="3344"/>
                  </a:cubicBezTo>
                  <a:lnTo>
                    <a:pt x="15897" y="2250"/>
                  </a:lnTo>
                  <a:cubicBezTo>
                    <a:pt x="15825" y="2192"/>
                    <a:pt x="15733" y="2162"/>
                    <a:pt x="15640" y="2162"/>
                  </a:cubicBezTo>
                  <a:cubicBezTo>
                    <a:pt x="15536" y="2162"/>
                    <a:pt x="15430" y="2200"/>
                    <a:pt x="15350" y="2280"/>
                  </a:cubicBezTo>
                  <a:cubicBezTo>
                    <a:pt x="15198" y="2432"/>
                    <a:pt x="15198" y="2645"/>
                    <a:pt x="15350" y="2797"/>
                  </a:cubicBezTo>
                  <a:lnTo>
                    <a:pt x="15624" y="3070"/>
                  </a:lnTo>
                  <a:lnTo>
                    <a:pt x="13952" y="4712"/>
                  </a:lnTo>
                  <a:cubicBezTo>
                    <a:pt x="12888" y="3739"/>
                    <a:pt x="11490" y="3192"/>
                    <a:pt x="10031" y="3101"/>
                  </a:cubicBezTo>
                  <a:lnTo>
                    <a:pt x="10031" y="760"/>
                  </a:lnTo>
                  <a:lnTo>
                    <a:pt x="10396" y="760"/>
                  </a:lnTo>
                  <a:cubicBezTo>
                    <a:pt x="10608" y="760"/>
                    <a:pt x="10791" y="578"/>
                    <a:pt x="10791" y="365"/>
                  </a:cubicBezTo>
                  <a:cubicBezTo>
                    <a:pt x="10791" y="152"/>
                    <a:pt x="10608" y="1"/>
                    <a:pt x="1039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4" name="Google Shape;64;p13"/>
            <p:cNvSpPr/>
            <p:nvPr/>
          </p:nvSpPr>
          <p:spPr>
            <a:xfrm>
              <a:off x="1039185" y="3135503"/>
              <a:ext cx="63616" cy="63616"/>
            </a:xfrm>
            <a:custGeom>
              <a:rect b="b" l="l" r="r" t="t"/>
              <a:pathLst>
                <a:path extrusionOk="0" h="3071" w="3071">
                  <a:moveTo>
                    <a:pt x="1521" y="760"/>
                  </a:moveTo>
                  <a:cubicBezTo>
                    <a:pt x="1946" y="760"/>
                    <a:pt x="2311" y="1125"/>
                    <a:pt x="2311" y="1551"/>
                  </a:cubicBezTo>
                  <a:cubicBezTo>
                    <a:pt x="2311" y="1976"/>
                    <a:pt x="1946" y="2311"/>
                    <a:pt x="1521" y="2311"/>
                  </a:cubicBezTo>
                  <a:cubicBezTo>
                    <a:pt x="1095" y="2311"/>
                    <a:pt x="761" y="1976"/>
                    <a:pt x="761" y="1551"/>
                  </a:cubicBezTo>
                  <a:cubicBezTo>
                    <a:pt x="761" y="1125"/>
                    <a:pt x="1095" y="760"/>
                    <a:pt x="1521" y="760"/>
                  </a:cubicBezTo>
                  <a:close/>
                  <a:moveTo>
                    <a:pt x="1521" y="1"/>
                  </a:moveTo>
                  <a:cubicBezTo>
                    <a:pt x="669" y="1"/>
                    <a:pt x="1" y="700"/>
                    <a:pt x="1" y="1551"/>
                  </a:cubicBezTo>
                  <a:cubicBezTo>
                    <a:pt x="1" y="2402"/>
                    <a:pt x="669" y="3070"/>
                    <a:pt x="1521" y="3070"/>
                  </a:cubicBezTo>
                  <a:cubicBezTo>
                    <a:pt x="2372" y="3070"/>
                    <a:pt x="3071" y="2402"/>
                    <a:pt x="3071" y="1551"/>
                  </a:cubicBezTo>
                  <a:cubicBezTo>
                    <a:pt x="3071" y="700"/>
                    <a:pt x="2372" y="1"/>
                    <a:pt x="152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5" name="Google Shape;65;p13"/>
            <p:cNvSpPr/>
            <p:nvPr/>
          </p:nvSpPr>
          <p:spPr>
            <a:xfrm>
              <a:off x="1102784" y="3231212"/>
              <a:ext cx="71798" cy="71798"/>
            </a:xfrm>
            <a:custGeom>
              <a:rect b="b" l="l" r="r" t="t"/>
              <a:pathLst>
                <a:path extrusionOk="0" h="3466" w="3466">
                  <a:moveTo>
                    <a:pt x="1733" y="761"/>
                  </a:moveTo>
                  <a:cubicBezTo>
                    <a:pt x="2280" y="761"/>
                    <a:pt x="2706" y="1216"/>
                    <a:pt x="2706" y="1733"/>
                  </a:cubicBezTo>
                  <a:cubicBezTo>
                    <a:pt x="2706" y="2250"/>
                    <a:pt x="2280" y="2706"/>
                    <a:pt x="1733" y="2706"/>
                  </a:cubicBezTo>
                  <a:cubicBezTo>
                    <a:pt x="1217" y="2706"/>
                    <a:pt x="761" y="2250"/>
                    <a:pt x="761" y="1733"/>
                  </a:cubicBezTo>
                  <a:cubicBezTo>
                    <a:pt x="761" y="1216"/>
                    <a:pt x="1217" y="761"/>
                    <a:pt x="1733" y="761"/>
                  </a:cubicBezTo>
                  <a:close/>
                  <a:moveTo>
                    <a:pt x="1733" y="1"/>
                  </a:moveTo>
                  <a:cubicBezTo>
                    <a:pt x="791" y="1"/>
                    <a:pt x="1" y="791"/>
                    <a:pt x="1" y="1733"/>
                  </a:cubicBezTo>
                  <a:cubicBezTo>
                    <a:pt x="1" y="2675"/>
                    <a:pt x="791" y="3466"/>
                    <a:pt x="1733" y="3466"/>
                  </a:cubicBezTo>
                  <a:cubicBezTo>
                    <a:pt x="2706" y="3466"/>
                    <a:pt x="3466" y="2675"/>
                    <a:pt x="3466" y="1733"/>
                  </a:cubicBezTo>
                  <a:cubicBezTo>
                    <a:pt x="3466" y="791"/>
                    <a:pt x="2706" y="1"/>
                    <a:pt x="173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6" name="Google Shape;66;p13"/>
            <p:cNvSpPr/>
            <p:nvPr/>
          </p:nvSpPr>
          <p:spPr>
            <a:xfrm>
              <a:off x="1039185" y="3263322"/>
              <a:ext cx="23947" cy="23947"/>
            </a:xfrm>
            <a:custGeom>
              <a:rect b="b" l="l" r="r" t="t"/>
              <a:pathLst>
                <a:path extrusionOk="0" h="1156" w="1156">
                  <a:moveTo>
                    <a:pt x="578" y="1"/>
                  </a:moveTo>
                  <a:cubicBezTo>
                    <a:pt x="244" y="1"/>
                    <a:pt x="1" y="244"/>
                    <a:pt x="1" y="578"/>
                  </a:cubicBezTo>
                  <a:cubicBezTo>
                    <a:pt x="1" y="882"/>
                    <a:pt x="244" y="1156"/>
                    <a:pt x="578" y="1156"/>
                  </a:cubicBezTo>
                  <a:cubicBezTo>
                    <a:pt x="882" y="1156"/>
                    <a:pt x="1156" y="882"/>
                    <a:pt x="1156" y="578"/>
                  </a:cubicBezTo>
                  <a:cubicBezTo>
                    <a:pt x="1156" y="244"/>
                    <a:pt x="882" y="1"/>
                    <a:pt x="5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67" name="Google Shape;67;p13"/>
            <p:cNvSpPr/>
            <p:nvPr/>
          </p:nvSpPr>
          <p:spPr>
            <a:xfrm>
              <a:off x="1142455" y="3159430"/>
              <a:ext cx="23947" cy="23947"/>
            </a:xfrm>
            <a:custGeom>
              <a:rect b="b" l="l" r="r" t="t"/>
              <a:pathLst>
                <a:path extrusionOk="0" h="1156" w="1156">
                  <a:moveTo>
                    <a:pt x="578" y="1"/>
                  </a:moveTo>
                  <a:cubicBezTo>
                    <a:pt x="274" y="1"/>
                    <a:pt x="1" y="274"/>
                    <a:pt x="1" y="578"/>
                  </a:cubicBezTo>
                  <a:cubicBezTo>
                    <a:pt x="1" y="882"/>
                    <a:pt x="274" y="1156"/>
                    <a:pt x="578" y="1156"/>
                  </a:cubicBezTo>
                  <a:cubicBezTo>
                    <a:pt x="912" y="1156"/>
                    <a:pt x="1156" y="882"/>
                    <a:pt x="1156" y="578"/>
                  </a:cubicBezTo>
                  <a:cubicBezTo>
                    <a:pt x="1156" y="274"/>
                    <a:pt x="912" y="1"/>
                    <a:pt x="57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grpSp>
      <p:grpSp>
        <p:nvGrpSpPr>
          <p:cNvPr id="68" name="Google Shape;68;p13"/>
          <p:cNvGrpSpPr/>
          <p:nvPr/>
        </p:nvGrpSpPr>
        <p:grpSpPr>
          <a:xfrm>
            <a:off x="7510753" y="3561406"/>
            <a:ext cx="1633243" cy="1582090"/>
            <a:chOff x="3387600" y="1423125"/>
            <a:chExt cx="931525" cy="902350"/>
          </a:xfrm>
        </p:grpSpPr>
        <p:sp>
          <p:nvSpPr>
            <p:cNvPr id="69" name="Google Shape;69;p13"/>
            <p:cNvSpPr/>
            <p:nvPr/>
          </p:nvSpPr>
          <p:spPr>
            <a:xfrm>
              <a:off x="3628600" y="1644125"/>
              <a:ext cx="556250" cy="310250"/>
            </a:xfrm>
            <a:custGeom>
              <a:rect b="b" l="l" r="r" t="t"/>
              <a:pathLst>
                <a:path extrusionOk="0" fill="none" h="12410" w="22250">
                  <a:moveTo>
                    <a:pt x="0" y="0"/>
                  </a:moveTo>
                  <a:lnTo>
                    <a:pt x="17413" y="0"/>
                  </a:lnTo>
                  <a:cubicBezTo>
                    <a:pt x="20081" y="0"/>
                    <a:pt x="22216" y="2168"/>
                    <a:pt x="22216" y="4804"/>
                  </a:cubicBezTo>
                  <a:lnTo>
                    <a:pt x="22216" y="11142"/>
                  </a:lnTo>
                  <a:cubicBezTo>
                    <a:pt x="22216" y="11575"/>
                    <a:pt x="22250" y="11976"/>
                    <a:pt x="22149" y="12409"/>
                  </a:cubicBezTo>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0" name="Google Shape;70;p13"/>
            <p:cNvSpPr/>
            <p:nvPr/>
          </p:nvSpPr>
          <p:spPr>
            <a:xfrm>
              <a:off x="3387600" y="1653300"/>
              <a:ext cx="75075" cy="203500"/>
            </a:xfrm>
            <a:custGeom>
              <a:rect b="b" l="l" r="r" t="t"/>
              <a:pathLst>
                <a:path extrusionOk="0" fill="none" h="8140" w="3003">
                  <a:moveTo>
                    <a:pt x="0" y="8139"/>
                  </a:moveTo>
                  <a:lnTo>
                    <a:pt x="0" y="4437"/>
                  </a:lnTo>
                  <a:cubicBezTo>
                    <a:pt x="0" y="2435"/>
                    <a:pt x="1234" y="701"/>
                    <a:pt x="3002" y="0"/>
                  </a:cubicBezTo>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1" name="Google Shape;71;p13"/>
            <p:cNvSpPr/>
            <p:nvPr/>
          </p:nvSpPr>
          <p:spPr>
            <a:xfrm>
              <a:off x="3491825" y="2036075"/>
              <a:ext cx="612975" cy="6700"/>
            </a:xfrm>
            <a:custGeom>
              <a:rect b="b" l="l" r="r" t="t"/>
              <a:pathLst>
                <a:path extrusionOk="0" fill="none" h="268" w="24519">
                  <a:moveTo>
                    <a:pt x="24518" y="0"/>
                  </a:moveTo>
                  <a:cubicBezTo>
                    <a:pt x="24018" y="167"/>
                    <a:pt x="23451" y="267"/>
                    <a:pt x="22884" y="267"/>
                  </a:cubicBezTo>
                  <a:lnTo>
                    <a:pt x="635" y="267"/>
                  </a:lnTo>
                  <a:cubicBezTo>
                    <a:pt x="401" y="267"/>
                    <a:pt x="201" y="267"/>
                    <a:pt x="1" y="234"/>
                  </a:cubicBezTo>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2" name="Google Shape;72;p13"/>
            <p:cNvSpPr/>
            <p:nvPr/>
          </p:nvSpPr>
          <p:spPr>
            <a:xfrm>
              <a:off x="3452625" y="1709175"/>
              <a:ext cx="666350" cy="268550"/>
            </a:xfrm>
            <a:custGeom>
              <a:rect b="b" l="l" r="r" t="t"/>
              <a:pathLst>
                <a:path extrusionOk="0" fill="none" h="10742" w="26654">
                  <a:moveTo>
                    <a:pt x="2203" y="10741"/>
                  </a:moveTo>
                  <a:cubicBezTo>
                    <a:pt x="968" y="10741"/>
                    <a:pt x="1" y="9740"/>
                    <a:pt x="1" y="8540"/>
                  </a:cubicBezTo>
                  <a:lnTo>
                    <a:pt x="1" y="2202"/>
                  </a:lnTo>
                  <a:cubicBezTo>
                    <a:pt x="1" y="1001"/>
                    <a:pt x="968" y="0"/>
                    <a:pt x="2203" y="0"/>
                  </a:cubicBezTo>
                  <a:lnTo>
                    <a:pt x="24452" y="0"/>
                  </a:lnTo>
                  <a:cubicBezTo>
                    <a:pt x="25686" y="0"/>
                    <a:pt x="26653" y="1001"/>
                    <a:pt x="26653" y="2202"/>
                  </a:cubicBezTo>
                  <a:lnTo>
                    <a:pt x="26653" y="8540"/>
                  </a:lnTo>
                  <a:cubicBezTo>
                    <a:pt x="26653" y="9740"/>
                    <a:pt x="25686" y="10741"/>
                    <a:pt x="24452" y="10741"/>
                  </a:cubicBezTo>
                  <a:close/>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3" name="Google Shape;73;p13"/>
            <p:cNvSpPr/>
            <p:nvPr/>
          </p:nvSpPr>
          <p:spPr>
            <a:xfrm>
              <a:off x="3439300" y="2126975"/>
              <a:ext cx="218500" cy="24200"/>
            </a:xfrm>
            <a:custGeom>
              <a:rect b="b" l="l" r="r" t="t"/>
              <a:pathLst>
                <a:path extrusionOk="0" fill="none" h="968" w="8740">
                  <a:moveTo>
                    <a:pt x="8740" y="967"/>
                  </a:moveTo>
                  <a:lnTo>
                    <a:pt x="2736" y="967"/>
                  </a:lnTo>
                  <a:cubicBezTo>
                    <a:pt x="1535" y="967"/>
                    <a:pt x="834" y="701"/>
                    <a:pt x="0" y="0"/>
                  </a:cubicBezTo>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4" name="Google Shape;74;p13"/>
            <p:cNvSpPr/>
            <p:nvPr/>
          </p:nvSpPr>
          <p:spPr>
            <a:xfrm>
              <a:off x="3785375" y="2136150"/>
              <a:ext cx="336925" cy="15025"/>
            </a:xfrm>
            <a:custGeom>
              <a:rect b="b" l="l" r="r" t="t"/>
              <a:pathLst>
                <a:path extrusionOk="0" fill="none" h="601" w="13477">
                  <a:moveTo>
                    <a:pt x="13477" y="0"/>
                  </a:moveTo>
                  <a:cubicBezTo>
                    <a:pt x="12776" y="367"/>
                    <a:pt x="12009" y="600"/>
                    <a:pt x="11142" y="600"/>
                  </a:cubicBezTo>
                  <a:lnTo>
                    <a:pt x="0" y="600"/>
                  </a:lnTo>
                </a:path>
              </a:pathLst>
            </a:custGeom>
            <a:noFill/>
            <a:ln cap="rnd"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5" name="Google Shape;75;p13"/>
            <p:cNvSpPr/>
            <p:nvPr/>
          </p:nvSpPr>
          <p:spPr>
            <a:xfrm>
              <a:off x="3447625" y="1505675"/>
              <a:ext cx="191000" cy="190175"/>
            </a:xfrm>
            <a:custGeom>
              <a:rect b="b" l="l" r="r" t="t"/>
              <a:pathLst>
                <a:path extrusionOk="0" fill="none" h="7607" w="7640">
                  <a:moveTo>
                    <a:pt x="6272" y="1369"/>
                  </a:moveTo>
                  <a:cubicBezTo>
                    <a:pt x="7640" y="2703"/>
                    <a:pt x="7640" y="4904"/>
                    <a:pt x="6272" y="6272"/>
                  </a:cubicBezTo>
                  <a:cubicBezTo>
                    <a:pt x="4904" y="7606"/>
                    <a:pt x="2736" y="7606"/>
                    <a:pt x="1368" y="6272"/>
                  </a:cubicBezTo>
                  <a:cubicBezTo>
                    <a:pt x="1" y="4904"/>
                    <a:pt x="1" y="2703"/>
                    <a:pt x="1368" y="1369"/>
                  </a:cubicBezTo>
                  <a:cubicBezTo>
                    <a:pt x="2736" y="1"/>
                    <a:pt x="4904" y="1"/>
                    <a:pt x="6272" y="1369"/>
                  </a:cubicBezTo>
                  <a:close/>
                </a:path>
              </a:pathLst>
            </a:custGeom>
            <a:noFill/>
            <a:ln cap="rnd"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6" name="Google Shape;76;p13"/>
            <p:cNvSpPr/>
            <p:nvPr/>
          </p:nvSpPr>
          <p:spPr>
            <a:xfrm>
              <a:off x="3620250" y="2124475"/>
              <a:ext cx="201000" cy="201000"/>
            </a:xfrm>
            <a:custGeom>
              <a:rect b="b" l="l" r="r" t="t"/>
              <a:pathLst>
                <a:path extrusionOk="0" fill="none" h="8040" w="8040">
                  <a:moveTo>
                    <a:pt x="4871" y="467"/>
                  </a:moveTo>
                  <a:cubicBezTo>
                    <a:pt x="6839" y="967"/>
                    <a:pt x="8040" y="2935"/>
                    <a:pt x="7539" y="4870"/>
                  </a:cubicBezTo>
                  <a:cubicBezTo>
                    <a:pt x="7072" y="6838"/>
                    <a:pt x="5104" y="8039"/>
                    <a:pt x="3170" y="7539"/>
                  </a:cubicBezTo>
                  <a:cubicBezTo>
                    <a:pt x="1202" y="7072"/>
                    <a:pt x="1" y="5104"/>
                    <a:pt x="468" y="3169"/>
                  </a:cubicBezTo>
                  <a:cubicBezTo>
                    <a:pt x="935" y="1201"/>
                    <a:pt x="2903" y="0"/>
                    <a:pt x="4871" y="467"/>
                  </a:cubicBezTo>
                  <a:close/>
                </a:path>
              </a:pathLst>
            </a:custGeom>
            <a:no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7" name="Google Shape;77;p13"/>
            <p:cNvSpPr/>
            <p:nvPr/>
          </p:nvSpPr>
          <p:spPr>
            <a:xfrm>
              <a:off x="4100600" y="1951000"/>
              <a:ext cx="218525" cy="218525"/>
            </a:xfrm>
            <a:custGeom>
              <a:rect b="b" l="l" r="r" t="t"/>
              <a:pathLst>
                <a:path extrusionOk="0" fill="none" h="8741" w="8741">
                  <a:moveTo>
                    <a:pt x="7206" y="1535"/>
                  </a:moveTo>
                  <a:cubicBezTo>
                    <a:pt x="8740" y="3103"/>
                    <a:pt x="8740" y="5638"/>
                    <a:pt x="7206" y="7173"/>
                  </a:cubicBezTo>
                  <a:cubicBezTo>
                    <a:pt x="5638" y="8740"/>
                    <a:pt x="3103" y="8740"/>
                    <a:pt x="1568" y="7173"/>
                  </a:cubicBezTo>
                  <a:cubicBezTo>
                    <a:pt x="0" y="5638"/>
                    <a:pt x="0" y="3103"/>
                    <a:pt x="1568" y="1535"/>
                  </a:cubicBezTo>
                  <a:cubicBezTo>
                    <a:pt x="3103" y="1"/>
                    <a:pt x="5638" y="1"/>
                    <a:pt x="7206" y="1535"/>
                  </a:cubicBezTo>
                  <a:close/>
                </a:path>
              </a:pathLst>
            </a:custGeom>
            <a:noFill/>
            <a:ln cap="rnd"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sp>
          <p:nvSpPr>
            <p:cNvPr id="78" name="Google Shape;78;p13"/>
            <p:cNvSpPr/>
            <p:nvPr/>
          </p:nvSpPr>
          <p:spPr>
            <a:xfrm>
              <a:off x="4071400" y="1423125"/>
              <a:ext cx="165150" cy="165150"/>
            </a:xfrm>
            <a:custGeom>
              <a:rect b="b" l="l" r="r" t="t"/>
              <a:pathLst>
                <a:path extrusionOk="0" fill="none" h="6606" w="6606">
                  <a:moveTo>
                    <a:pt x="6606" y="3303"/>
                  </a:moveTo>
                  <a:cubicBezTo>
                    <a:pt x="6606" y="5104"/>
                    <a:pt x="5105" y="6605"/>
                    <a:pt x="3303" y="6605"/>
                  </a:cubicBezTo>
                  <a:cubicBezTo>
                    <a:pt x="1469" y="6605"/>
                    <a:pt x="1" y="5104"/>
                    <a:pt x="1" y="3303"/>
                  </a:cubicBezTo>
                  <a:cubicBezTo>
                    <a:pt x="1" y="1468"/>
                    <a:pt x="1469" y="1"/>
                    <a:pt x="3303" y="1"/>
                  </a:cubicBezTo>
                  <a:cubicBezTo>
                    <a:pt x="5105" y="1"/>
                    <a:pt x="6606" y="1468"/>
                    <a:pt x="6606" y="3303"/>
                  </a:cubicBezTo>
                  <a:close/>
                </a:path>
              </a:pathLst>
            </a:custGeom>
            <a:noFill/>
            <a:ln cap="rnd"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Condensed"/>
                <a:ea typeface="Fira Sans Condensed"/>
                <a:cs typeface="Fira Sans Condensed"/>
                <a:sym typeface="Fira Sans Condense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Data Output</a:t>
            </a:r>
            <a:endParaRPr b="1">
              <a:latin typeface="Fira Sans Extra Condensed"/>
              <a:ea typeface="Fira Sans Extra Condensed"/>
              <a:cs typeface="Fira Sans Extra Condensed"/>
              <a:sym typeface="Fira Sans Extra Condensed"/>
            </a:endParaRPr>
          </a:p>
        </p:txBody>
      </p:sp>
      <p:grpSp>
        <p:nvGrpSpPr>
          <p:cNvPr id="341" name="Google Shape;341;p22"/>
          <p:cNvGrpSpPr/>
          <p:nvPr/>
        </p:nvGrpSpPr>
        <p:grpSpPr>
          <a:xfrm>
            <a:off x="311710" y="895961"/>
            <a:ext cx="822900" cy="822900"/>
            <a:chOff x="3918910" y="2922186"/>
            <a:chExt cx="822900" cy="822900"/>
          </a:xfrm>
        </p:grpSpPr>
        <p:sp>
          <p:nvSpPr>
            <p:cNvPr id="342" name="Google Shape;342;p22"/>
            <p:cNvSpPr/>
            <p:nvPr/>
          </p:nvSpPr>
          <p:spPr>
            <a:xfrm>
              <a:off x="3918910" y="2922186"/>
              <a:ext cx="822900" cy="822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6"/>
                  </a:solidFill>
                  <a:latin typeface="Fira Sans Condensed"/>
                  <a:ea typeface="Fira Sans Condensed"/>
                  <a:cs typeface="Fira Sans Condensed"/>
                  <a:sym typeface="Fira Sans Condensed"/>
                </a:rPr>
                <a:t>Output</a:t>
              </a:r>
              <a:endParaRPr sz="1000">
                <a:solidFill>
                  <a:schemeClr val="accent6"/>
                </a:solidFill>
                <a:latin typeface="Fira Sans Condensed"/>
                <a:ea typeface="Fira Sans Condensed"/>
                <a:cs typeface="Fira Sans Condensed"/>
                <a:sym typeface="Fira Sans Condensed"/>
              </a:endParaRPr>
            </a:p>
          </p:txBody>
        </p:sp>
        <p:sp>
          <p:nvSpPr>
            <p:cNvPr id="343" name="Google Shape;343;p22"/>
            <p:cNvSpPr/>
            <p:nvPr/>
          </p:nvSpPr>
          <p:spPr>
            <a:xfrm rot="5400000">
              <a:off x="4056000" y="3059287"/>
              <a:ext cx="548700" cy="548700"/>
            </a:xfrm>
            <a:prstGeom prst="arc">
              <a:avLst>
                <a:gd fmla="val 0" name="adj1"/>
                <a:gd fmla="val 16200000" name="adj2"/>
              </a:avLst>
            </a:prstGeom>
            <a:noFill/>
            <a:ln cap="flat" cmpd="sng" w="19050">
              <a:solidFill>
                <a:schemeClr val="accent6"/>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Fira Sans Condensed"/>
                <a:ea typeface="Fira Sans Condensed"/>
                <a:cs typeface="Fira Sans Condensed"/>
                <a:sym typeface="Fira Sans Condensed"/>
              </a:endParaRPr>
            </a:p>
          </p:txBody>
        </p:sp>
      </p:grpSp>
      <p:sp>
        <p:nvSpPr>
          <p:cNvPr id="344" name="Google Shape;344;p22"/>
          <p:cNvSpPr txBox="1"/>
          <p:nvPr/>
        </p:nvSpPr>
        <p:spPr>
          <a:xfrm>
            <a:off x="6145063" y="3558800"/>
            <a:ext cx="4542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graphicFrame>
        <p:nvGraphicFramePr>
          <p:cNvPr id="345" name="Google Shape;345;p22"/>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46" name="Google Shape;346;p22"/>
          <p:cNvPicPr preferRelativeResize="0"/>
          <p:nvPr/>
        </p:nvPicPr>
        <p:blipFill>
          <a:blip r:embed="rId3">
            <a:alphaModFix/>
          </a:blip>
          <a:stretch>
            <a:fillRect/>
          </a:stretch>
        </p:blipFill>
        <p:spPr>
          <a:xfrm>
            <a:off x="570925" y="1441711"/>
            <a:ext cx="3614110" cy="2941108"/>
          </a:xfrm>
          <a:prstGeom prst="rect">
            <a:avLst/>
          </a:prstGeom>
          <a:noFill/>
          <a:ln>
            <a:noFill/>
          </a:ln>
        </p:spPr>
      </p:pic>
      <p:pic>
        <p:nvPicPr>
          <p:cNvPr id="347" name="Google Shape;347;p22"/>
          <p:cNvPicPr preferRelativeResize="0"/>
          <p:nvPr/>
        </p:nvPicPr>
        <p:blipFill>
          <a:blip r:embed="rId3">
            <a:alphaModFix/>
          </a:blip>
          <a:stretch>
            <a:fillRect/>
          </a:stretch>
        </p:blipFill>
        <p:spPr>
          <a:xfrm>
            <a:off x="4185025" y="1441711"/>
            <a:ext cx="3614110" cy="2941108"/>
          </a:xfrm>
          <a:prstGeom prst="rect">
            <a:avLst/>
          </a:prstGeom>
          <a:noFill/>
          <a:ln>
            <a:noFill/>
          </a:ln>
        </p:spPr>
      </p:pic>
      <p:pic>
        <p:nvPicPr>
          <p:cNvPr id="348" name="Google Shape;348;p22"/>
          <p:cNvPicPr preferRelativeResize="0"/>
          <p:nvPr/>
        </p:nvPicPr>
        <p:blipFill>
          <a:blip r:embed="rId4">
            <a:alphaModFix/>
          </a:blip>
          <a:stretch>
            <a:fillRect/>
          </a:stretch>
        </p:blipFill>
        <p:spPr>
          <a:xfrm>
            <a:off x="4185025" y="1552975"/>
            <a:ext cx="3733974" cy="2829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54" name="Google Shape;354;p23"/>
          <p:cNvSpPr txBox="1"/>
          <p:nvPr>
            <p:ph idx="1" type="body"/>
          </p:nvPr>
        </p:nvSpPr>
        <p:spPr>
          <a:xfrm>
            <a:off x="311700" y="1152475"/>
            <a:ext cx="3999900" cy="80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lt1"/>
                </a:solidFill>
                <a:latin typeface="Fira Sans Condensed"/>
                <a:ea typeface="Fira Sans Condensed"/>
                <a:cs typeface="Fira Sans Condensed"/>
                <a:sym typeface="Fira Sans Condensed"/>
              </a:rPr>
              <a:t>Wear a Mask!</a:t>
            </a:r>
            <a:endParaRPr sz="1400">
              <a:solidFill>
                <a:schemeClr val="lt1"/>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Model indicates masks are only effective when ALWAYS worn</a:t>
            </a:r>
            <a:endParaRPr sz="1400">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solidFill>
                  <a:schemeClr val="accent5"/>
                </a:solidFill>
                <a:latin typeface="Fira Sans Condensed"/>
                <a:ea typeface="Fira Sans Condensed"/>
                <a:cs typeface="Fira Sans Condensed"/>
                <a:sym typeface="Fira Sans Condensed"/>
              </a:rPr>
              <a:t>Mask use has the greatest explanatory power of any group of variables in differentiating states</a:t>
            </a:r>
            <a:endParaRPr>
              <a:latin typeface="Fira Sans Condensed"/>
              <a:ea typeface="Fira Sans Condensed"/>
              <a:cs typeface="Fira Sans Condensed"/>
              <a:sym typeface="Fira Sans Condensed"/>
            </a:endParaRPr>
          </a:p>
        </p:txBody>
      </p:sp>
      <p:pic>
        <p:nvPicPr>
          <p:cNvPr id="355" name="Google Shape;355;p23"/>
          <p:cNvPicPr preferRelativeResize="0"/>
          <p:nvPr/>
        </p:nvPicPr>
        <p:blipFill>
          <a:blip r:embed="rId3">
            <a:alphaModFix/>
          </a:blip>
          <a:stretch>
            <a:fillRect/>
          </a:stretch>
        </p:blipFill>
        <p:spPr>
          <a:xfrm>
            <a:off x="311700" y="2607500"/>
            <a:ext cx="4834676" cy="2428226"/>
          </a:xfrm>
          <a:prstGeom prst="rect">
            <a:avLst/>
          </a:prstGeom>
          <a:noFill/>
          <a:ln>
            <a:noFill/>
          </a:ln>
          <a:effectLst>
            <a:outerShdw blurRad="57150" rotWithShape="0" algn="bl" dir="5400000" dist="19050">
              <a:srgbClr val="000000">
                <a:alpha val="50000"/>
              </a:srgbClr>
            </a:outerShdw>
          </a:effectLst>
        </p:spPr>
      </p:pic>
      <p:graphicFrame>
        <p:nvGraphicFramePr>
          <p:cNvPr id="356" name="Google Shape;356;p23"/>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57" name="Google Shape;357;p23"/>
          <p:cNvPicPr preferRelativeResize="0"/>
          <p:nvPr/>
        </p:nvPicPr>
        <p:blipFill rotWithShape="1">
          <a:blip r:embed="rId4">
            <a:alphaModFix/>
          </a:blip>
          <a:srcRect b="0" l="0" r="16324" t="0"/>
          <a:stretch/>
        </p:blipFill>
        <p:spPr>
          <a:xfrm>
            <a:off x="5243500" y="1152475"/>
            <a:ext cx="3713274" cy="3149675"/>
          </a:xfrm>
          <a:prstGeom prst="rect">
            <a:avLst/>
          </a:prstGeom>
          <a:noFill/>
          <a:ln cap="flat" cmpd="sng" w="9525">
            <a:solidFill>
              <a:srgbClr val="434343"/>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63" name="Google Shape;363;p24"/>
          <p:cNvSpPr txBox="1"/>
          <p:nvPr>
            <p:ph idx="1" type="body"/>
          </p:nvPr>
        </p:nvSpPr>
        <p:spPr>
          <a:xfrm>
            <a:off x="311700" y="1152475"/>
            <a:ext cx="4005900" cy="143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2"/>
                </a:solidFill>
                <a:latin typeface="Fira Sans Condensed"/>
                <a:ea typeface="Fira Sans Condensed"/>
                <a:cs typeface="Fira Sans Condensed"/>
                <a:sym typeface="Fira Sans Condensed"/>
              </a:rPr>
              <a:t>Social Distancing</a:t>
            </a:r>
            <a:endParaRPr sz="1400">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Occupancy rates in hospitals is a more significant indicator than hospital capacity</a:t>
            </a:r>
            <a:endParaRPr sz="1400">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F</a:t>
            </a:r>
            <a:r>
              <a:rPr lang="en" sz="1400">
                <a:latin typeface="Fira Sans Condensed"/>
                <a:ea typeface="Fira Sans Condensed"/>
                <a:cs typeface="Fira Sans Condensed"/>
                <a:sym typeface="Fira Sans Condensed"/>
              </a:rPr>
              <a:t>lattening the</a:t>
            </a:r>
            <a:r>
              <a:rPr lang="en">
                <a:latin typeface="Fira Sans Condensed"/>
                <a:ea typeface="Fira Sans Condensed"/>
                <a:cs typeface="Fira Sans Condensed"/>
                <a:sym typeface="Fira Sans Condensed"/>
              </a:rPr>
              <a:t> </a:t>
            </a:r>
            <a:r>
              <a:rPr lang="en" sz="1400">
                <a:latin typeface="Fira Sans Condensed"/>
                <a:ea typeface="Fira Sans Condensed"/>
                <a:cs typeface="Fira Sans Condensed"/>
                <a:sym typeface="Fira Sans Condensed"/>
              </a:rPr>
              <a:t>curve</a:t>
            </a:r>
            <a:r>
              <a:rPr lang="en">
                <a:latin typeface="Fira Sans Condensed"/>
                <a:ea typeface="Fira Sans Condensed"/>
                <a:cs typeface="Fira Sans Condensed"/>
                <a:sym typeface="Fira Sans Condensed"/>
              </a:rPr>
              <a:t> is an important objective to maintain low occupancy rates</a:t>
            </a:r>
            <a:endParaRPr>
              <a:latin typeface="Fira Sans Condensed"/>
              <a:ea typeface="Fira Sans Condensed"/>
              <a:cs typeface="Fira Sans Condensed"/>
              <a:sym typeface="Fira Sans Condensed"/>
            </a:endParaRPr>
          </a:p>
        </p:txBody>
      </p:sp>
      <p:graphicFrame>
        <p:nvGraphicFramePr>
          <p:cNvPr id="364" name="Google Shape;364;p24"/>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65" name="Google Shape;365;p24"/>
          <p:cNvPicPr preferRelativeResize="0"/>
          <p:nvPr/>
        </p:nvPicPr>
        <p:blipFill rotWithShape="1">
          <a:blip r:embed="rId3">
            <a:alphaModFix/>
          </a:blip>
          <a:srcRect b="0" l="0" r="16324" t="0"/>
          <a:stretch/>
        </p:blipFill>
        <p:spPr>
          <a:xfrm>
            <a:off x="971350" y="2667950"/>
            <a:ext cx="2686600" cy="2278825"/>
          </a:xfrm>
          <a:prstGeom prst="rect">
            <a:avLst/>
          </a:prstGeom>
          <a:noFill/>
          <a:ln cap="flat" cmpd="sng" w="9525">
            <a:solidFill>
              <a:srgbClr val="434343"/>
            </a:solidFill>
            <a:prstDash val="solid"/>
            <a:round/>
            <a:headEnd len="sm" w="sm" type="none"/>
            <a:tailEnd len="sm" w="sm" type="none"/>
          </a:ln>
        </p:spPr>
      </p:pic>
      <p:pic>
        <p:nvPicPr>
          <p:cNvPr id="366" name="Google Shape;366;p24"/>
          <p:cNvPicPr preferRelativeResize="0"/>
          <p:nvPr/>
        </p:nvPicPr>
        <p:blipFill>
          <a:blip r:embed="rId4">
            <a:alphaModFix/>
          </a:blip>
          <a:stretch>
            <a:fillRect/>
          </a:stretch>
        </p:blipFill>
        <p:spPr>
          <a:xfrm>
            <a:off x="4470000" y="1017725"/>
            <a:ext cx="4055501" cy="397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72" name="Google Shape;372;p25"/>
          <p:cNvSpPr txBox="1"/>
          <p:nvPr>
            <p:ph idx="1" type="body"/>
          </p:nvPr>
        </p:nvSpPr>
        <p:spPr>
          <a:xfrm>
            <a:off x="311700" y="1152475"/>
            <a:ext cx="7067700" cy="70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Fira Sans Condensed"/>
                <a:ea typeface="Fira Sans Condensed"/>
                <a:cs typeface="Fira Sans Condensed"/>
                <a:sym typeface="Fira Sans Condensed"/>
              </a:rPr>
              <a:t>Quantitative Dimensional Comparison</a:t>
            </a:r>
            <a:endParaRPr sz="1400">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Temporal qualities of lagged variables</a:t>
            </a:r>
            <a:endParaRPr>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Dim 1 prioritizes cases and early hospital intake; Dim 2 reflects deaths and total  hospital occupancy which are lagging</a:t>
            </a:r>
            <a:endParaRPr>
              <a:latin typeface="Fira Sans Condensed"/>
              <a:ea typeface="Fira Sans Condensed"/>
              <a:cs typeface="Fira Sans Condensed"/>
              <a:sym typeface="Fira Sans Condensed"/>
            </a:endParaRPr>
          </a:p>
        </p:txBody>
      </p:sp>
      <p:graphicFrame>
        <p:nvGraphicFramePr>
          <p:cNvPr id="373" name="Google Shape;373;p25"/>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74" name="Google Shape;374;p25"/>
          <p:cNvPicPr preferRelativeResize="0"/>
          <p:nvPr/>
        </p:nvPicPr>
        <p:blipFill>
          <a:blip r:embed="rId3">
            <a:alphaModFix/>
          </a:blip>
          <a:stretch>
            <a:fillRect/>
          </a:stretch>
        </p:blipFill>
        <p:spPr>
          <a:xfrm>
            <a:off x="152400" y="2159475"/>
            <a:ext cx="4836901" cy="2984026"/>
          </a:xfrm>
          <a:prstGeom prst="rect">
            <a:avLst/>
          </a:prstGeom>
          <a:noFill/>
          <a:ln>
            <a:noFill/>
          </a:ln>
        </p:spPr>
      </p:pic>
      <p:pic>
        <p:nvPicPr>
          <p:cNvPr id="375" name="Google Shape;375;p25"/>
          <p:cNvPicPr preferRelativeResize="0"/>
          <p:nvPr/>
        </p:nvPicPr>
        <p:blipFill>
          <a:blip r:embed="rId4">
            <a:alphaModFix/>
          </a:blip>
          <a:stretch>
            <a:fillRect/>
          </a:stretch>
        </p:blipFill>
        <p:spPr>
          <a:xfrm>
            <a:off x="4213236" y="2159475"/>
            <a:ext cx="4866487" cy="298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81" name="Google Shape;381;p26"/>
          <p:cNvSpPr txBox="1"/>
          <p:nvPr>
            <p:ph idx="1" type="body"/>
          </p:nvPr>
        </p:nvSpPr>
        <p:spPr>
          <a:xfrm>
            <a:off x="311700" y="1152475"/>
            <a:ext cx="3730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2"/>
                </a:solidFill>
                <a:latin typeface="Fira Sans Condensed"/>
                <a:ea typeface="Fira Sans Condensed"/>
                <a:cs typeface="Fira Sans Condensed"/>
                <a:sym typeface="Fira Sans Condensed"/>
              </a:rPr>
              <a:t>Social Distancing</a:t>
            </a:r>
            <a:endParaRPr sz="1400">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States with higher population densities tend to have higher death rates</a:t>
            </a:r>
            <a:r>
              <a:rPr lang="en">
                <a:latin typeface="Fira Sans Condensed"/>
                <a:ea typeface="Fira Sans Condensed"/>
                <a:cs typeface="Fira Sans Condensed"/>
                <a:sym typeface="Fira Sans Condensed"/>
              </a:rPr>
              <a:t> as shown along dimension 2 (possibly associated with lag in reporting)</a:t>
            </a:r>
            <a:endParaRPr>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Groups per quadrant characterize a shift in affected areas as Dim 1 reflects recent developments</a:t>
            </a:r>
            <a:endParaRPr>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Rural, less densely populated states are affected more by cases than deaths</a:t>
            </a:r>
            <a:endParaRPr>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a:latin typeface="Fira Sans Condensed"/>
                <a:ea typeface="Fira Sans Condensed"/>
                <a:cs typeface="Fira Sans Condensed"/>
                <a:sym typeface="Fira Sans Condensed"/>
              </a:rPr>
              <a:t>In mid-November case counts were rapidly exploding in these regions while deaths are lagged</a:t>
            </a:r>
            <a:endParaRPr>
              <a:latin typeface="Fira Sans Condensed"/>
              <a:ea typeface="Fira Sans Condensed"/>
              <a:cs typeface="Fira Sans Condensed"/>
              <a:sym typeface="Fira Sans Condensed"/>
            </a:endParaRPr>
          </a:p>
        </p:txBody>
      </p:sp>
      <p:pic>
        <p:nvPicPr>
          <p:cNvPr id="382" name="Google Shape;382;p26"/>
          <p:cNvPicPr preferRelativeResize="0"/>
          <p:nvPr/>
        </p:nvPicPr>
        <p:blipFill rotWithShape="1">
          <a:blip r:embed="rId3">
            <a:alphaModFix/>
          </a:blip>
          <a:srcRect b="0" l="0" r="10865" t="0"/>
          <a:stretch/>
        </p:blipFill>
        <p:spPr>
          <a:xfrm>
            <a:off x="4278551" y="1152475"/>
            <a:ext cx="4682300" cy="3707750"/>
          </a:xfrm>
          <a:prstGeom prst="rect">
            <a:avLst/>
          </a:prstGeom>
          <a:noFill/>
          <a:ln cap="flat" cmpd="sng" w="9525">
            <a:solidFill>
              <a:srgbClr val="434343"/>
            </a:solidFill>
            <a:prstDash val="solid"/>
            <a:round/>
            <a:headEnd len="sm" w="sm" type="none"/>
            <a:tailEnd len="sm" w="sm" type="none"/>
          </a:ln>
        </p:spPr>
      </p:pic>
      <p:graphicFrame>
        <p:nvGraphicFramePr>
          <p:cNvPr id="383" name="Google Shape;383;p26"/>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Study: Vermont</a:t>
            </a:r>
            <a:endParaRPr b="1">
              <a:latin typeface="Fira Sans Extra Condensed"/>
              <a:ea typeface="Fira Sans Extra Condensed"/>
              <a:cs typeface="Fira Sans Extra Condensed"/>
              <a:sym typeface="Fira Sans Extra Condensed"/>
            </a:endParaRPr>
          </a:p>
        </p:txBody>
      </p:sp>
      <p:sp>
        <p:nvSpPr>
          <p:cNvPr id="389" name="Google Shape;389;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accent5"/>
                </a:solidFill>
                <a:latin typeface="Fira Sans Condensed"/>
                <a:ea typeface="Fira Sans Condensed"/>
                <a:cs typeface="Fira Sans Condensed"/>
                <a:sym typeface="Fira Sans Condensed"/>
              </a:rPr>
              <a:t>Vermont is situated near many states hit hardest by the onset of coronavirus, yet it has emerged as a model for state response to the pandemic</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accent5"/>
              </a:buClr>
              <a:buSzPts val="1100"/>
              <a:buFont typeface="Arial"/>
              <a:buNone/>
            </a:pPr>
            <a:r>
              <a:rPr lang="en">
                <a:solidFill>
                  <a:schemeClr val="dk2"/>
                </a:solidFill>
                <a:latin typeface="Fira Sans Condensed"/>
                <a:ea typeface="Fira Sans Condensed"/>
                <a:cs typeface="Fira Sans Condensed"/>
                <a:sym typeface="Fira Sans Condensed"/>
              </a:rPr>
              <a:t>Outcomes</a:t>
            </a:r>
            <a:endParaRPr>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One of the lowest case and death rates of all states</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High rate of mask wearers chose always and few chose never</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a:solidFill>
                  <a:schemeClr val="dk2"/>
                </a:solidFill>
                <a:latin typeface="Fira Sans Condensed"/>
                <a:ea typeface="Fira Sans Condensed"/>
                <a:cs typeface="Fira Sans Condensed"/>
                <a:sym typeface="Fira Sans Condensed"/>
              </a:rPr>
              <a:t>Policy Implementation</a:t>
            </a:r>
            <a:endParaRPr>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Quick to close and cautious to reopen</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Staggered reopenings to monitor impact</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Strong centralized health authority to issue advice and guidance</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p:txBody>
      </p:sp>
      <p:graphicFrame>
        <p:nvGraphicFramePr>
          <p:cNvPr id="390" name="Google Shape;390;p27"/>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91" name="Google Shape;391;p27"/>
          <p:cNvPicPr preferRelativeResize="0"/>
          <p:nvPr/>
        </p:nvPicPr>
        <p:blipFill>
          <a:blip r:embed="rId3">
            <a:alphaModFix/>
          </a:blip>
          <a:stretch>
            <a:fillRect/>
          </a:stretch>
        </p:blipFill>
        <p:spPr>
          <a:xfrm>
            <a:off x="4311600" y="1162825"/>
            <a:ext cx="4832400" cy="362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Study: The Dakotas</a:t>
            </a:r>
            <a:endParaRPr b="1">
              <a:latin typeface="Fira Sans Extra Condensed"/>
              <a:ea typeface="Fira Sans Extra Condensed"/>
              <a:cs typeface="Fira Sans Extra Condensed"/>
              <a:sym typeface="Fira Sans Extra Condensed"/>
            </a:endParaRPr>
          </a:p>
        </p:txBody>
      </p:sp>
      <p:sp>
        <p:nvSpPr>
          <p:cNvPr id="397" name="Google Shape;397;p28"/>
          <p:cNvSpPr txBox="1"/>
          <p:nvPr>
            <p:ph idx="1" type="body"/>
          </p:nvPr>
        </p:nvSpPr>
        <p:spPr>
          <a:xfrm>
            <a:off x="311700" y="1017725"/>
            <a:ext cx="4049700" cy="386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accent5"/>
                </a:solidFill>
                <a:latin typeface="Fira Sans Condensed"/>
                <a:ea typeface="Fira Sans Condensed"/>
                <a:cs typeface="Fira Sans Condensed"/>
                <a:sym typeface="Fira Sans Condensed"/>
              </a:rPr>
              <a:t>Among North and South Dakotas neighbors, these two states are performing much worse and stand out as examples of poor policy implementation and response</a:t>
            </a:r>
            <a:endParaRPr>
              <a:solidFill>
                <a:schemeClr val="dk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dk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a:solidFill>
                  <a:schemeClr val="dk2"/>
                </a:solidFill>
                <a:latin typeface="Fira Sans Condensed"/>
                <a:ea typeface="Fira Sans Condensed"/>
                <a:cs typeface="Fira Sans Condensed"/>
                <a:sym typeface="Fira Sans Condensed"/>
              </a:rPr>
              <a:t>Outcomes</a:t>
            </a:r>
            <a:endParaRPr>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C</a:t>
            </a:r>
            <a:r>
              <a:rPr lang="en">
                <a:solidFill>
                  <a:schemeClr val="accent5"/>
                </a:solidFill>
                <a:latin typeface="Fira Sans Condensed"/>
                <a:ea typeface="Fira Sans Condensed"/>
                <a:cs typeface="Fira Sans Condensed"/>
                <a:sym typeface="Fira Sans Condensed"/>
              </a:rPr>
              <a:t>ase rates are some of the highest in the country</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Death rates are relatively low indicating lag and a recent surge in those states</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a:solidFill>
                  <a:schemeClr val="dk2"/>
                </a:solidFill>
                <a:latin typeface="Fira Sans Condensed"/>
                <a:ea typeface="Fira Sans Condensed"/>
                <a:cs typeface="Fira Sans Condensed"/>
                <a:sym typeface="Fira Sans Condensed"/>
              </a:rPr>
              <a:t>Comparative Failures</a:t>
            </a:r>
            <a:endParaRPr>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North Dakota has the lowest proportion of ‘always’ and the highst of ‘never’ for mask wearing by wide margins</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South Dakota has the highest percent of patients hospitalized with covid</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Both states neglected policy and proactive measures leaving defenses crippled</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latin typeface="Fira Sans Condensed"/>
              <a:ea typeface="Fira Sans Condensed"/>
              <a:cs typeface="Fira Sans Condensed"/>
              <a:sym typeface="Fira Sans Condensed"/>
            </a:endParaRPr>
          </a:p>
        </p:txBody>
      </p:sp>
      <p:graphicFrame>
        <p:nvGraphicFramePr>
          <p:cNvPr id="398" name="Google Shape;398;p28"/>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99" name="Google Shape;399;p28"/>
          <p:cNvPicPr preferRelativeResize="0"/>
          <p:nvPr/>
        </p:nvPicPr>
        <p:blipFill>
          <a:blip r:embed="rId3">
            <a:alphaModFix/>
          </a:blip>
          <a:stretch>
            <a:fillRect/>
          </a:stretch>
        </p:blipFill>
        <p:spPr>
          <a:xfrm>
            <a:off x="4311600" y="1162825"/>
            <a:ext cx="4832400" cy="362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Tableau Dashboard: By County (Top 10 by Deaths)</a:t>
            </a:r>
            <a:endParaRPr b="1">
              <a:latin typeface="Fira Sans Extra Condensed"/>
              <a:ea typeface="Fira Sans Extra Condensed"/>
              <a:cs typeface="Fira Sans Extra Condensed"/>
              <a:sym typeface="Fira Sans Extra Condensed"/>
            </a:endParaRPr>
          </a:p>
        </p:txBody>
      </p:sp>
      <p:graphicFrame>
        <p:nvGraphicFramePr>
          <p:cNvPr id="405" name="Google Shape;405;p29"/>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406" name="Google Shape;406;p29"/>
          <p:cNvPicPr preferRelativeResize="0"/>
          <p:nvPr/>
        </p:nvPicPr>
        <p:blipFill>
          <a:blip r:embed="rId3">
            <a:alphaModFix/>
          </a:blip>
          <a:stretch>
            <a:fillRect/>
          </a:stretch>
        </p:blipFill>
        <p:spPr>
          <a:xfrm>
            <a:off x="-12" y="1017725"/>
            <a:ext cx="9144000" cy="411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Tableau Dashboard: By State</a:t>
            </a:r>
            <a:endParaRPr>
              <a:latin typeface="Fira Sans Condensed"/>
              <a:ea typeface="Fira Sans Condensed"/>
              <a:cs typeface="Fira Sans Condensed"/>
              <a:sym typeface="Fira Sans Condensed"/>
            </a:endParaRPr>
          </a:p>
        </p:txBody>
      </p:sp>
      <p:graphicFrame>
        <p:nvGraphicFramePr>
          <p:cNvPr id="412" name="Google Shape;412;p30"/>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413" name="Google Shape;413;p30"/>
          <p:cNvPicPr preferRelativeResize="0"/>
          <p:nvPr/>
        </p:nvPicPr>
        <p:blipFill>
          <a:blip r:embed="rId3">
            <a:alphaModFix/>
          </a:blip>
          <a:stretch>
            <a:fillRect/>
          </a:stretch>
        </p:blipFill>
        <p:spPr>
          <a:xfrm>
            <a:off x="0" y="1017725"/>
            <a:ext cx="9144000" cy="411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b="1">
              <a:latin typeface="Fira Sans Extra Condensed"/>
              <a:ea typeface="Fira Sans Extra Condensed"/>
              <a:cs typeface="Fira Sans Extra Condensed"/>
              <a:sym typeface="Fira Sans Extra Condensed"/>
            </a:endParaRPr>
          </a:p>
        </p:txBody>
      </p:sp>
      <p:sp>
        <p:nvSpPr>
          <p:cNvPr id="419" name="Google Shape;41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lt1"/>
                </a:solidFill>
                <a:latin typeface="Fira Sans Condensed"/>
                <a:ea typeface="Fira Sans Condensed"/>
                <a:cs typeface="Fira Sans Condensed"/>
                <a:sym typeface="Fira Sans Condensed"/>
              </a:rPr>
              <a:t>Lessons Learned </a:t>
            </a:r>
            <a:endParaRPr sz="1400">
              <a:solidFill>
                <a:schemeClr val="lt1"/>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Align information on collected data with all team members</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Attribute definitions</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Calculation procedures </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Missing Data: the states of Idaho or Rhode Island not included</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Consider presentation of Tableau dashboards</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Hard to present statistics for all states &amp; counties simultaneously</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sz="1400">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sz="1400">
                <a:solidFill>
                  <a:schemeClr val="lt2"/>
                </a:solidFill>
                <a:latin typeface="Fira Sans Condensed"/>
                <a:ea typeface="Fira Sans Condensed"/>
                <a:cs typeface="Fira Sans Condensed"/>
                <a:sym typeface="Fira Sans Condensed"/>
              </a:rPr>
              <a:t>Future Scope</a:t>
            </a:r>
            <a:endParaRPr sz="1400">
              <a:solidFill>
                <a:schemeClr val="lt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Perform analysis on live Covid data</a:t>
            </a:r>
            <a:endParaRPr sz="1400">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Add stock data, industrial data and other metrics to get a comprehensive understanding Covid impacts</a:t>
            </a:r>
            <a:endParaRPr sz="1400">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SzPts val="1400"/>
              <a:buFont typeface="Fira Sans Condensed"/>
              <a:buChar char="●"/>
            </a:pPr>
            <a:r>
              <a:rPr lang="en" sz="1400">
                <a:latin typeface="Fira Sans Condensed"/>
                <a:ea typeface="Fira Sans Condensed"/>
                <a:cs typeface="Fira Sans Condensed"/>
                <a:sym typeface="Fira Sans Condensed"/>
              </a:rPr>
              <a:t>Assess time-dependent associations between policy and infection</a:t>
            </a:r>
            <a:endParaRPr sz="1400">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sz="1400">
              <a:latin typeface="Fira Sans Condensed"/>
              <a:ea typeface="Fira Sans Condensed"/>
              <a:cs typeface="Fira Sans Condensed"/>
              <a:sym typeface="Fira Sans Condensed"/>
            </a:endParaRPr>
          </a:p>
        </p:txBody>
      </p:sp>
      <p:graphicFrame>
        <p:nvGraphicFramePr>
          <p:cNvPr id="420" name="Google Shape;420;p31"/>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Agenda</a:t>
            </a:r>
            <a:endParaRPr b="1">
              <a:latin typeface="Fira Sans Condensed"/>
              <a:ea typeface="Fira Sans Condensed"/>
              <a:cs typeface="Fira Sans Condensed"/>
              <a:sym typeface="Fira Sans Condensed"/>
            </a:endParaRPr>
          </a:p>
        </p:txBody>
      </p:sp>
      <p:grpSp>
        <p:nvGrpSpPr>
          <p:cNvPr id="84" name="Google Shape;84;p14"/>
          <p:cNvGrpSpPr/>
          <p:nvPr/>
        </p:nvGrpSpPr>
        <p:grpSpPr>
          <a:xfrm>
            <a:off x="4844566" y="1683225"/>
            <a:ext cx="3693745" cy="2906784"/>
            <a:chOff x="671996" y="1622823"/>
            <a:chExt cx="3504502" cy="2757860"/>
          </a:xfrm>
        </p:grpSpPr>
        <p:sp>
          <p:nvSpPr>
            <p:cNvPr id="85" name="Google Shape;85;p14"/>
            <p:cNvSpPr/>
            <p:nvPr/>
          </p:nvSpPr>
          <p:spPr>
            <a:xfrm>
              <a:off x="1348787" y="2564625"/>
              <a:ext cx="475507" cy="1580279"/>
            </a:xfrm>
            <a:custGeom>
              <a:rect b="b" l="l" r="r" t="t"/>
              <a:pathLst>
                <a:path extrusionOk="0" h="79591" w="23952">
                  <a:moveTo>
                    <a:pt x="1" y="0"/>
                  </a:moveTo>
                  <a:lnTo>
                    <a:pt x="1" y="79590"/>
                  </a:lnTo>
                  <a:lnTo>
                    <a:pt x="23951" y="79590"/>
                  </a:lnTo>
                  <a:lnTo>
                    <a:pt x="23951" y="0"/>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270599" y="2931526"/>
              <a:ext cx="476162" cy="1213379"/>
            </a:xfrm>
            <a:custGeom>
              <a:rect b="b" l="l" r="r" t="t"/>
              <a:pathLst>
                <a:path extrusionOk="0" h="61112" w="23985">
                  <a:moveTo>
                    <a:pt x="1" y="1"/>
                  </a:moveTo>
                  <a:lnTo>
                    <a:pt x="1" y="61111"/>
                  </a:lnTo>
                  <a:lnTo>
                    <a:pt x="23985" y="61111"/>
                  </a:lnTo>
                  <a:lnTo>
                    <a:pt x="23985" y="1"/>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776200" y="2699731"/>
              <a:ext cx="287424" cy="1454438"/>
            </a:xfrm>
            <a:custGeom>
              <a:rect b="b" l="l" r="r" t="t"/>
              <a:pathLst>
                <a:path extrusionOk="0" h="73253" w="14478">
                  <a:moveTo>
                    <a:pt x="1" y="0"/>
                  </a:moveTo>
                  <a:lnTo>
                    <a:pt x="1" y="73253"/>
                  </a:lnTo>
                  <a:lnTo>
                    <a:pt x="14478" y="73253"/>
                  </a:lnTo>
                  <a:lnTo>
                    <a:pt x="14478" y="0"/>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845507" y="3354755"/>
              <a:ext cx="476817" cy="790150"/>
            </a:xfrm>
            <a:custGeom>
              <a:rect b="b" l="l" r="r" t="t"/>
              <a:pathLst>
                <a:path extrusionOk="0" h="39796" w="24018">
                  <a:moveTo>
                    <a:pt x="0" y="0"/>
                  </a:moveTo>
                  <a:lnTo>
                    <a:pt x="0" y="39795"/>
                  </a:lnTo>
                  <a:lnTo>
                    <a:pt x="24017" y="39795"/>
                  </a:lnTo>
                  <a:lnTo>
                    <a:pt x="24017" y="0"/>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850758" y="1718187"/>
              <a:ext cx="391392" cy="2427373"/>
            </a:xfrm>
            <a:custGeom>
              <a:rect b="b" l="l" r="r" t="t"/>
              <a:pathLst>
                <a:path extrusionOk="0" h="122255" w="19715">
                  <a:moveTo>
                    <a:pt x="0" y="1"/>
                  </a:moveTo>
                  <a:lnTo>
                    <a:pt x="0" y="122255"/>
                  </a:lnTo>
                  <a:lnTo>
                    <a:pt x="19714" y="122255"/>
                  </a:lnTo>
                  <a:lnTo>
                    <a:pt x="19714" y="15845"/>
                  </a:lnTo>
                  <a:lnTo>
                    <a:pt x="0" y="1"/>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3093058" y="2975225"/>
              <a:ext cx="354983" cy="1178275"/>
            </a:xfrm>
            <a:custGeom>
              <a:rect b="b" l="l" r="r" t="t"/>
              <a:pathLst>
                <a:path extrusionOk="0" h="59344" w="17881">
                  <a:moveTo>
                    <a:pt x="1" y="1"/>
                  </a:moveTo>
                  <a:lnTo>
                    <a:pt x="1" y="59343"/>
                  </a:lnTo>
                  <a:lnTo>
                    <a:pt x="17880" y="59343"/>
                  </a:lnTo>
                  <a:lnTo>
                    <a:pt x="17880" y="1"/>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3473196" y="3564023"/>
              <a:ext cx="355638" cy="589475"/>
            </a:xfrm>
            <a:custGeom>
              <a:rect b="b" l="l" r="r" t="t"/>
              <a:pathLst>
                <a:path extrusionOk="0" h="29689" w="17914">
                  <a:moveTo>
                    <a:pt x="0" y="0"/>
                  </a:moveTo>
                  <a:lnTo>
                    <a:pt x="0" y="29688"/>
                  </a:lnTo>
                  <a:lnTo>
                    <a:pt x="17913" y="29688"/>
                  </a:lnTo>
                  <a:lnTo>
                    <a:pt x="17913" y="0"/>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1013042" y="3840229"/>
              <a:ext cx="1195994" cy="309976"/>
            </a:xfrm>
            <a:custGeom>
              <a:rect b="b" l="l" r="r" t="t"/>
              <a:pathLst>
                <a:path extrusionOk="0" h="15612" w="60244">
                  <a:moveTo>
                    <a:pt x="29388" y="0"/>
                  </a:moveTo>
                  <a:cubicBezTo>
                    <a:pt x="24351" y="0"/>
                    <a:pt x="19815" y="2402"/>
                    <a:pt x="16979" y="6171"/>
                  </a:cubicBezTo>
                  <a:cubicBezTo>
                    <a:pt x="15278" y="5104"/>
                    <a:pt x="13277" y="4503"/>
                    <a:pt x="11142" y="4503"/>
                  </a:cubicBezTo>
                  <a:cubicBezTo>
                    <a:pt x="5004" y="4503"/>
                    <a:pt x="1" y="9473"/>
                    <a:pt x="1" y="15611"/>
                  </a:cubicBezTo>
                  <a:lnTo>
                    <a:pt x="60244" y="15611"/>
                  </a:lnTo>
                  <a:cubicBezTo>
                    <a:pt x="60244" y="9473"/>
                    <a:pt x="55273" y="4503"/>
                    <a:pt x="49136" y="4503"/>
                  </a:cubicBezTo>
                  <a:cubicBezTo>
                    <a:pt x="46567" y="4503"/>
                    <a:pt x="44199" y="5371"/>
                    <a:pt x="42331" y="6838"/>
                  </a:cubicBezTo>
                  <a:cubicBezTo>
                    <a:pt x="39495" y="2702"/>
                    <a:pt x="34759" y="0"/>
                    <a:pt x="29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419558" y="4011073"/>
              <a:ext cx="550986" cy="142420"/>
            </a:xfrm>
            <a:custGeom>
              <a:rect b="b" l="l" r="r" t="t"/>
              <a:pathLst>
                <a:path extrusionOk="0" h="7173" w="27754">
                  <a:moveTo>
                    <a:pt x="13543" y="0"/>
                  </a:moveTo>
                  <a:cubicBezTo>
                    <a:pt x="11208" y="0"/>
                    <a:pt x="9107" y="1101"/>
                    <a:pt x="7806" y="2836"/>
                  </a:cubicBezTo>
                  <a:cubicBezTo>
                    <a:pt x="7005" y="2335"/>
                    <a:pt x="6105" y="2068"/>
                    <a:pt x="5104" y="2068"/>
                  </a:cubicBezTo>
                  <a:cubicBezTo>
                    <a:pt x="2269" y="2068"/>
                    <a:pt x="0" y="4337"/>
                    <a:pt x="0" y="7172"/>
                  </a:cubicBezTo>
                  <a:lnTo>
                    <a:pt x="27754" y="7172"/>
                  </a:lnTo>
                  <a:cubicBezTo>
                    <a:pt x="27754" y="4370"/>
                    <a:pt x="25452" y="2068"/>
                    <a:pt x="22617" y="2068"/>
                  </a:cubicBezTo>
                  <a:cubicBezTo>
                    <a:pt x="21416" y="2068"/>
                    <a:pt x="20348" y="2469"/>
                    <a:pt x="19481" y="3136"/>
                  </a:cubicBezTo>
                  <a:cubicBezTo>
                    <a:pt x="18180" y="1234"/>
                    <a:pt x="16012" y="0"/>
                    <a:pt x="135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3140773" y="2216249"/>
              <a:ext cx="132456" cy="132473"/>
            </a:xfrm>
            <a:custGeom>
              <a:rect b="b" l="l" r="r" t="t"/>
              <a:pathLst>
                <a:path extrusionOk="0" fill="none" h="6672" w="6672">
                  <a:moveTo>
                    <a:pt x="6671" y="3336"/>
                  </a:moveTo>
                  <a:cubicBezTo>
                    <a:pt x="6671" y="5171"/>
                    <a:pt x="5170" y="6672"/>
                    <a:pt x="3336" y="6672"/>
                  </a:cubicBezTo>
                  <a:cubicBezTo>
                    <a:pt x="1501" y="6672"/>
                    <a:pt x="0" y="5171"/>
                    <a:pt x="0" y="3336"/>
                  </a:cubicBezTo>
                  <a:cubicBezTo>
                    <a:pt x="0" y="1501"/>
                    <a:pt x="1501" y="0"/>
                    <a:pt x="3336" y="0"/>
                  </a:cubicBezTo>
                  <a:cubicBezTo>
                    <a:pt x="5170" y="0"/>
                    <a:pt x="6671" y="1501"/>
                    <a:pt x="6671" y="3336"/>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380542" y="2603025"/>
              <a:ext cx="145042" cy="145061"/>
            </a:xfrm>
            <a:custGeom>
              <a:rect b="b" l="l" r="r" t="t"/>
              <a:pathLst>
                <a:path extrusionOk="0" fill="none" h="7306" w="7306">
                  <a:moveTo>
                    <a:pt x="6004" y="1302"/>
                  </a:moveTo>
                  <a:cubicBezTo>
                    <a:pt x="7305" y="2603"/>
                    <a:pt x="7305" y="4704"/>
                    <a:pt x="6004" y="6005"/>
                  </a:cubicBezTo>
                  <a:cubicBezTo>
                    <a:pt x="4703" y="7306"/>
                    <a:pt x="2602" y="7306"/>
                    <a:pt x="1301" y="6005"/>
                  </a:cubicBezTo>
                  <a:cubicBezTo>
                    <a:pt x="0" y="4704"/>
                    <a:pt x="0" y="2603"/>
                    <a:pt x="1301" y="1302"/>
                  </a:cubicBezTo>
                  <a:cubicBezTo>
                    <a:pt x="2602" y="1"/>
                    <a:pt x="4703" y="1"/>
                    <a:pt x="6004" y="1302"/>
                  </a:cubicBezTo>
                  <a:close/>
                </a:path>
              </a:pathLst>
            </a:custGeom>
            <a:noFill/>
            <a:ln cap="rnd" cmpd="sng" w="10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552673" y="3116971"/>
              <a:ext cx="145042" cy="144405"/>
            </a:xfrm>
            <a:custGeom>
              <a:rect b="b" l="l" r="r" t="t"/>
              <a:pathLst>
                <a:path extrusionOk="0" fill="none" h="7273" w="7306">
                  <a:moveTo>
                    <a:pt x="6004" y="1302"/>
                  </a:moveTo>
                  <a:cubicBezTo>
                    <a:pt x="7305" y="2603"/>
                    <a:pt x="7305" y="4704"/>
                    <a:pt x="6004" y="6005"/>
                  </a:cubicBezTo>
                  <a:cubicBezTo>
                    <a:pt x="4704" y="7273"/>
                    <a:pt x="2602" y="7273"/>
                    <a:pt x="1301" y="6005"/>
                  </a:cubicBezTo>
                  <a:cubicBezTo>
                    <a:pt x="0" y="4704"/>
                    <a:pt x="0" y="2603"/>
                    <a:pt x="1301" y="1302"/>
                  </a:cubicBezTo>
                  <a:cubicBezTo>
                    <a:pt x="2602" y="1"/>
                    <a:pt x="4704" y="1"/>
                    <a:pt x="6004" y="1302"/>
                  </a:cubicBezTo>
                  <a:close/>
                </a:path>
              </a:pathLst>
            </a:custGeom>
            <a:noFill/>
            <a:ln cap="rnd" cmpd="sng" w="100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302353" y="1778466"/>
              <a:ext cx="74189" cy="74198"/>
            </a:xfrm>
            <a:custGeom>
              <a:rect b="b" l="l" r="r" t="t"/>
              <a:pathLst>
                <a:path extrusionOk="0" fill="none" h="3737" w="3737">
                  <a:moveTo>
                    <a:pt x="3736" y="1868"/>
                  </a:moveTo>
                  <a:cubicBezTo>
                    <a:pt x="3736" y="2902"/>
                    <a:pt x="2902" y="3736"/>
                    <a:pt x="1868" y="3736"/>
                  </a:cubicBezTo>
                  <a:cubicBezTo>
                    <a:pt x="834" y="3736"/>
                    <a:pt x="0" y="2902"/>
                    <a:pt x="0" y="1868"/>
                  </a:cubicBezTo>
                  <a:cubicBezTo>
                    <a:pt x="0" y="834"/>
                    <a:pt x="834" y="0"/>
                    <a:pt x="1868" y="0"/>
                  </a:cubicBezTo>
                  <a:cubicBezTo>
                    <a:pt x="2902" y="0"/>
                    <a:pt x="3736" y="834"/>
                    <a:pt x="3736" y="1868"/>
                  </a:cubicBezTo>
                  <a:close/>
                </a:path>
              </a:pathLst>
            </a:custGeom>
            <a:noFill/>
            <a:ln cap="rnd" cmpd="sng" w="1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929473" y="2353348"/>
              <a:ext cx="74189" cy="73523"/>
            </a:xfrm>
            <a:custGeom>
              <a:rect b="b" l="l" r="r" t="t"/>
              <a:pathLst>
                <a:path extrusionOk="0" fill="none" h="3703" w="3737">
                  <a:moveTo>
                    <a:pt x="3736" y="1835"/>
                  </a:moveTo>
                  <a:cubicBezTo>
                    <a:pt x="3736" y="2869"/>
                    <a:pt x="2902" y="3703"/>
                    <a:pt x="1868" y="3703"/>
                  </a:cubicBezTo>
                  <a:cubicBezTo>
                    <a:pt x="834" y="3703"/>
                    <a:pt x="0" y="2869"/>
                    <a:pt x="0" y="1835"/>
                  </a:cubicBezTo>
                  <a:cubicBezTo>
                    <a:pt x="0" y="834"/>
                    <a:pt x="834" y="0"/>
                    <a:pt x="1868" y="0"/>
                  </a:cubicBezTo>
                  <a:cubicBezTo>
                    <a:pt x="2902" y="0"/>
                    <a:pt x="3736" y="834"/>
                    <a:pt x="3736" y="1835"/>
                  </a:cubicBezTo>
                  <a:close/>
                </a:path>
              </a:pathLst>
            </a:custGeom>
            <a:noFill/>
            <a:ln cap="rnd" cmpd="sng" w="1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2701040" y="1622823"/>
              <a:ext cx="68908" cy="68897"/>
            </a:xfrm>
            <a:custGeom>
              <a:rect b="b" l="l" r="r" t="t"/>
              <a:pathLst>
                <a:path extrusionOk="0" fill="none" h="3470" w="3471">
                  <a:moveTo>
                    <a:pt x="3470" y="1735"/>
                  </a:moveTo>
                  <a:cubicBezTo>
                    <a:pt x="3470" y="2702"/>
                    <a:pt x="2703" y="3469"/>
                    <a:pt x="1735" y="3469"/>
                  </a:cubicBezTo>
                  <a:cubicBezTo>
                    <a:pt x="768" y="3469"/>
                    <a:pt x="1" y="2702"/>
                    <a:pt x="1" y="1735"/>
                  </a:cubicBezTo>
                  <a:cubicBezTo>
                    <a:pt x="1" y="801"/>
                    <a:pt x="768" y="0"/>
                    <a:pt x="1735" y="0"/>
                  </a:cubicBezTo>
                  <a:cubicBezTo>
                    <a:pt x="2703" y="0"/>
                    <a:pt x="3470" y="801"/>
                    <a:pt x="3470" y="1735"/>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1860029" y="2058620"/>
              <a:ext cx="44390" cy="44396"/>
            </a:xfrm>
            <a:custGeom>
              <a:rect b="b" l="l" r="r" t="t"/>
              <a:pathLst>
                <a:path extrusionOk="0" fill="none" h="2236" w="2236">
                  <a:moveTo>
                    <a:pt x="2235" y="1134"/>
                  </a:moveTo>
                  <a:cubicBezTo>
                    <a:pt x="2235" y="1735"/>
                    <a:pt x="1735" y="2235"/>
                    <a:pt x="1134" y="2235"/>
                  </a:cubicBezTo>
                  <a:cubicBezTo>
                    <a:pt x="501" y="2235"/>
                    <a:pt x="0" y="1735"/>
                    <a:pt x="0" y="1134"/>
                  </a:cubicBezTo>
                  <a:cubicBezTo>
                    <a:pt x="0" y="501"/>
                    <a:pt x="501" y="0"/>
                    <a:pt x="1134" y="0"/>
                  </a:cubicBezTo>
                  <a:cubicBezTo>
                    <a:pt x="1735" y="0"/>
                    <a:pt x="2235" y="501"/>
                    <a:pt x="2235" y="1134"/>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491071" y="2734167"/>
              <a:ext cx="31824" cy="31808"/>
            </a:xfrm>
            <a:custGeom>
              <a:rect b="b" l="l" r="r" t="t"/>
              <a:pathLst>
                <a:path extrusionOk="0" fill="none" h="1602" w="1603">
                  <a:moveTo>
                    <a:pt x="1602" y="801"/>
                  </a:moveTo>
                  <a:cubicBezTo>
                    <a:pt x="1602" y="1268"/>
                    <a:pt x="1235" y="1602"/>
                    <a:pt x="802" y="1602"/>
                  </a:cubicBezTo>
                  <a:cubicBezTo>
                    <a:pt x="368" y="1602"/>
                    <a:pt x="1" y="1235"/>
                    <a:pt x="1" y="801"/>
                  </a:cubicBezTo>
                  <a:cubicBezTo>
                    <a:pt x="1" y="367"/>
                    <a:pt x="368" y="0"/>
                    <a:pt x="802" y="0"/>
                  </a:cubicBezTo>
                  <a:cubicBezTo>
                    <a:pt x="1235" y="0"/>
                    <a:pt x="1602" y="367"/>
                    <a:pt x="1602" y="801"/>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03780" y="2675217"/>
              <a:ext cx="454305" cy="596762"/>
            </a:xfrm>
            <a:custGeom>
              <a:rect b="b" l="l" r="r" t="t"/>
              <a:pathLst>
                <a:path extrusionOk="0" h="30056" w="22884">
                  <a:moveTo>
                    <a:pt x="1" y="1"/>
                  </a:moveTo>
                  <a:lnTo>
                    <a:pt x="1" y="30056"/>
                  </a:lnTo>
                  <a:lnTo>
                    <a:pt x="22884" y="30056"/>
                  </a:lnTo>
                  <a:lnTo>
                    <a:pt x="228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767367" y="2758668"/>
              <a:ext cx="327804" cy="430516"/>
            </a:xfrm>
            <a:custGeom>
              <a:rect b="b" l="l" r="r" t="t"/>
              <a:pathLst>
                <a:path extrusionOk="0" h="21683" w="16512">
                  <a:moveTo>
                    <a:pt x="0" y="1"/>
                  </a:moveTo>
                  <a:lnTo>
                    <a:pt x="0" y="21683"/>
                  </a:lnTo>
                  <a:lnTo>
                    <a:pt x="16512" y="21683"/>
                  </a:lnTo>
                  <a:lnTo>
                    <a:pt x="16512"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930932" y="3189164"/>
              <a:ext cx="20" cy="967653"/>
            </a:xfrm>
            <a:custGeom>
              <a:rect b="b" l="l" r="r" t="t"/>
              <a:pathLst>
                <a:path extrusionOk="0" fill="none" h="48736" w="1">
                  <a:moveTo>
                    <a:pt x="0" y="1"/>
                  </a:moveTo>
                  <a:lnTo>
                    <a:pt x="0" y="48736"/>
                  </a:ln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822319" y="2892804"/>
              <a:ext cx="217901" cy="217909"/>
            </a:xfrm>
            <a:custGeom>
              <a:rect b="b" l="l" r="r" t="t"/>
              <a:pathLst>
                <a:path extrusionOk="0" h="10975" w="10976">
                  <a:moveTo>
                    <a:pt x="5471" y="0"/>
                  </a:moveTo>
                  <a:cubicBezTo>
                    <a:pt x="5171" y="0"/>
                    <a:pt x="4938" y="267"/>
                    <a:pt x="4938" y="567"/>
                  </a:cubicBezTo>
                  <a:cubicBezTo>
                    <a:pt x="4938" y="801"/>
                    <a:pt x="5071" y="1001"/>
                    <a:pt x="5271" y="1101"/>
                  </a:cubicBezTo>
                  <a:lnTo>
                    <a:pt x="5271" y="2502"/>
                  </a:lnTo>
                  <a:cubicBezTo>
                    <a:pt x="4604" y="2535"/>
                    <a:pt x="4004" y="2802"/>
                    <a:pt x="3537" y="3236"/>
                  </a:cubicBezTo>
                  <a:lnTo>
                    <a:pt x="2536" y="2235"/>
                  </a:lnTo>
                  <a:cubicBezTo>
                    <a:pt x="2603" y="2035"/>
                    <a:pt x="2569" y="1802"/>
                    <a:pt x="2402" y="1635"/>
                  </a:cubicBezTo>
                  <a:cubicBezTo>
                    <a:pt x="2302" y="1518"/>
                    <a:pt x="2161" y="1460"/>
                    <a:pt x="2015" y="1460"/>
                  </a:cubicBezTo>
                  <a:cubicBezTo>
                    <a:pt x="1869" y="1460"/>
                    <a:pt x="1719" y="1518"/>
                    <a:pt x="1602" y="1635"/>
                  </a:cubicBezTo>
                  <a:cubicBezTo>
                    <a:pt x="1402" y="1835"/>
                    <a:pt x="1402" y="2202"/>
                    <a:pt x="1602" y="2402"/>
                  </a:cubicBezTo>
                  <a:cubicBezTo>
                    <a:pt x="1716" y="2516"/>
                    <a:pt x="1876" y="2568"/>
                    <a:pt x="2031" y="2568"/>
                  </a:cubicBezTo>
                  <a:cubicBezTo>
                    <a:pt x="2102" y="2568"/>
                    <a:pt x="2172" y="2557"/>
                    <a:pt x="2236" y="2535"/>
                  </a:cubicBezTo>
                  <a:lnTo>
                    <a:pt x="3236" y="3536"/>
                  </a:lnTo>
                  <a:cubicBezTo>
                    <a:pt x="2803" y="4003"/>
                    <a:pt x="2536" y="4604"/>
                    <a:pt x="2502" y="5271"/>
                  </a:cubicBezTo>
                  <a:lnTo>
                    <a:pt x="1101" y="5271"/>
                  </a:lnTo>
                  <a:cubicBezTo>
                    <a:pt x="1001" y="5071"/>
                    <a:pt x="801" y="4937"/>
                    <a:pt x="568" y="4937"/>
                  </a:cubicBezTo>
                  <a:cubicBezTo>
                    <a:pt x="268" y="4937"/>
                    <a:pt x="1" y="5171"/>
                    <a:pt x="1" y="5504"/>
                  </a:cubicBezTo>
                  <a:cubicBezTo>
                    <a:pt x="1" y="5804"/>
                    <a:pt x="268" y="6071"/>
                    <a:pt x="568" y="6071"/>
                  </a:cubicBezTo>
                  <a:cubicBezTo>
                    <a:pt x="801" y="6071"/>
                    <a:pt x="1001" y="5905"/>
                    <a:pt x="1101" y="5704"/>
                  </a:cubicBezTo>
                  <a:lnTo>
                    <a:pt x="2502" y="5704"/>
                  </a:lnTo>
                  <a:cubicBezTo>
                    <a:pt x="2536" y="6138"/>
                    <a:pt x="2636" y="6572"/>
                    <a:pt x="2836" y="6939"/>
                  </a:cubicBezTo>
                  <a:cubicBezTo>
                    <a:pt x="2969" y="7105"/>
                    <a:pt x="3070" y="7306"/>
                    <a:pt x="3236" y="7472"/>
                  </a:cubicBezTo>
                  <a:lnTo>
                    <a:pt x="2236" y="8440"/>
                  </a:lnTo>
                  <a:cubicBezTo>
                    <a:pt x="2172" y="8419"/>
                    <a:pt x="2102" y="8407"/>
                    <a:pt x="2031" y="8407"/>
                  </a:cubicBezTo>
                  <a:cubicBezTo>
                    <a:pt x="1876" y="8407"/>
                    <a:pt x="1716" y="8459"/>
                    <a:pt x="1602" y="8573"/>
                  </a:cubicBezTo>
                  <a:cubicBezTo>
                    <a:pt x="1402" y="8807"/>
                    <a:pt x="1402" y="9140"/>
                    <a:pt x="1602" y="9374"/>
                  </a:cubicBezTo>
                  <a:cubicBezTo>
                    <a:pt x="1719" y="9474"/>
                    <a:pt x="1869" y="9524"/>
                    <a:pt x="2015" y="9524"/>
                  </a:cubicBezTo>
                  <a:cubicBezTo>
                    <a:pt x="2161" y="9524"/>
                    <a:pt x="2302" y="9474"/>
                    <a:pt x="2402" y="9374"/>
                  </a:cubicBezTo>
                  <a:cubicBezTo>
                    <a:pt x="2569" y="9207"/>
                    <a:pt x="2603" y="8940"/>
                    <a:pt x="2536" y="8740"/>
                  </a:cubicBezTo>
                  <a:lnTo>
                    <a:pt x="3503" y="7773"/>
                  </a:lnTo>
                  <a:cubicBezTo>
                    <a:pt x="4004" y="8173"/>
                    <a:pt x="4604" y="8440"/>
                    <a:pt x="5271" y="8473"/>
                  </a:cubicBezTo>
                  <a:lnTo>
                    <a:pt x="5271" y="9874"/>
                  </a:lnTo>
                  <a:cubicBezTo>
                    <a:pt x="5071" y="9974"/>
                    <a:pt x="4904" y="10174"/>
                    <a:pt x="4904" y="10408"/>
                  </a:cubicBezTo>
                  <a:cubicBezTo>
                    <a:pt x="4904" y="10708"/>
                    <a:pt x="5171" y="10975"/>
                    <a:pt x="5471" y="10975"/>
                  </a:cubicBezTo>
                  <a:cubicBezTo>
                    <a:pt x="5771" y="10975"/>
                    <a:pt x="6038" y="10708"/>
                    <a:pt x="6038" y="10408"/>
                  </a:cubicBezTo>
                  <a:cubicBezTo>
                    <a:pt x="6038" y="10174"/>
                    <a:pt x="5905" y="9974"/>
                    <a:pt x="5705" y="9874"/>
                  </a:cubicBezTo>
                  <a:lnTo>
                    <a:pt x="5705" y="8473"/>
                  </a:lnTo>
                  <a:cubicBezTo>
                    <a:pt x="6339" y="8440"/>
                    <a:pt x="6906" y="8206"/>
                    <a:pt x="7373" y="7806"/>
                  </a:cubicBezTo>
                  <a:cubicBezTo>
                    <a:pt x="7406" y="7806"/>
                    <a:pt x="7406" y="7773"/>
                    <a:pt x="7439" y="7739"/>
                  </a:cubicBezTo>
                  <a:lnTo>
                    <a:pt x="8440" y="8740"/>
                  </a:lnTo>
                  <a:cubicBezTo>
                    <a:pt x="8340" y="8940"/>
                    <a:pt x="8407" y="9207"/>
                    <a:pt x="8573" y="9374"/>
                  </a:cubicBezTo>
                  <a:cubicBezTo>
                    <a:pt x="8674" y="9474"/>
                    <a:pt x="8815" y="9524"/>
                    <a:pt x="8957" y="9524"/>
                  </a:cubicBezTo>
                  <a:cubicBezTo>
                    <a:pt x="9099" y="9524"/>
                    <a:pt x="9241" y="9474"/>
                    <a:pt x="9341" y="9374"/>
                  </a:cubicBezTo>
                  <a:cubicBezTo>
                    <a:pt x="9574" y="9140"/>
                    <a:pt x="9574" y="8773"/>
                    <a:pt x="9341" y="8573"/>
                  </a:cubicBezTo>
                  <a:cubicBezTo>
                    <a:pt x="9227" y="8459"/>
                    <a:pt x="9082" y="8407"/>
                    <a:pt x="8937" y="8407"/>
                  </a:cubicBezTo>
                  <a:cubicBezTo>
                    <a:pt x="8870" y="8407"/>
                    <a:pt x="8804" y="8419"/>
                    <a:pt x="8740" y="8440"/>
                  </a:cubicBezTo>
                  <a:lnTo>
                    <a:pt x="7740" y="7472"/>
                  </a:lnTo>
                  <a:cubicBezTo>
                    <a:pt x="8073" y="7105"/>
                    <a:pt x="8273" y="6672"/>
                    <a:pt x="8407" y="6171"/>
                  </a:cubicBezTo>
                  <a:cubicBezTo>
                    <a:pt x="8440" y="6038"/>
                    <a:pt x="8440" y="5871"/>
                    <a:pt x="8473" y="5704"/>
                  </a:cubicBezTo>
                  <a:lnTo>
                    <a:pt x="9874" y="5704"/>
                  </a:lnTo>
                  <a:cubicBezTo>
                    <a:pt x="9941" y="5905"/>
                    <a:pt x="10141" y="6071"/>
                    <a:pt x="10408" y="6071"/>
                  </a:cubicBezTo>
                  <a:cubicBezTo>
                    <a:pt x="10708" y="6071"/>
                    <a:pt x="10942" y="5804"/>
                    <a:pt x="10942" y="5504"/>
                  </a:cubicBezTo>
                  <a:cubicBezTo>
                    <a:pt x="10975" y="5171"/>
                    <a:pt x="10708" y="4937"/>
                    <a:pt x="10408" y="4937"/>
                  </a:cubicBezTo>
                  <a:cubicBezTo>
                    <a:pt x="10175" y="4937"/>
                    <a:pt x="9974" y="5071"/>
                    <a:pt x="9874" y="5271"/>
                  </a:cubicBezTo>
                  <a:lnTo>
                    <a:pt x="8473" y="5271"/>
                  </a:lnTo>
                  <a:cubicBezTo>
                    <a:pt x="8440" y="4637"/>
                    <a:pt x="8173" y="4037"/>
                    <a:pt x="7773" y="3570"/>
                  </a:cubicBezTo>
                  <a:cubicBezTo>
                    <a:pt x="7773" y="3536"/>
                    <a:pt x="7740" y="3536"/>
                    <a:pt x="7740" y="3536"/>
                  </a:cubicBezTo>
                  <a:lnTo>
                    <a:pt x="8740" y="2535"/>
                  </a:lnTo>
                  <a:cubicBezTo>
                    <a:pt x="8804" y="2568"/>
                    <a:pt x="8872" y="2582"/>
                    <a:pt x="8940" y="2582"/>
                  </a:cubicBezTo>
                  <a:cubicBezTo>
                    <a:pt x="9083" y="2582"/>
                    <a:pt x="9227" y="2515"/>
                    <a:pt x="9341" y="2402"/>
                  </a:cubicBezTo>
                  <a:cubicBezTo>
                    <a:pt x="9574" y="2202"/>
                    <a:pt x="9574" y="1835"/>
                    <a:pt x="9341" y="1635"/>
                  </a:cubicBezTo>
                  <a:cubicBezTo>
                    <a:pt x="9241" y="1518"/>
                    <a:pt x="9099" y="1460"/>
                    <a:pt x="8957" y="1460"/>
                  </a:cubicBezTo>
                  <a:cubicBezTo>
                    <a:pt x="8815" y="1460"/>
                    <a:pt x="8674" y="1518"/>
                    <a:pt x="8573" y="1635"/>
                  </a:cubicBezTo>
                  <a:cubicBezTo>
                    <a:pt x="8407" y="1802"/>
                    <a:pt x="8373" y="2035"/>
                    <a:pt x="8440" y="2235"/>
                  </a:cubicBezTo>
                  <a:lnTo>
                    <a:pt x="7439" y="3236"/>
                  </a:lnTo>
                  <a:cubicBezTo>
                    <a:pt x="6972" y="2802"/>
                    <a:pt x="6372" y="2535"/>
                    <a:pt x="5705" y="2502"/>
                  </a:cubicBezTo>
                  <a:lnTo>
                    <a:pt x="5705" y="1101"/>
                  </a:lnTo>
                  <a:cubicBezTo>
                    <a:pt x="5905" y="1001"/>
                    <a:pt x="6038" y="801"/>
                    <a:pt x="6038" y="567"/>
                  </a:cubicBezTo>
                  <a:cubicBezTo>
                    <a:pt x="6038" y="267"/>
                    <a:pt x="5805" y="0"/>
                    <a:pt x="5471" y="0"/>
                  </a:cubicBezTo>
                  <a:close/>
                </a:path>
              </a:pathLst>
            </a:custGeom>
            <a:solidFill>
              <a:srgbClr val="72EFDD">
                <a:alpha val="12950"/>
              </a:srgbClr>
            </a:solidFill>
            <a:ln cap="rnd" cmpd="sng" w="108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71996" y="4153502"/>
              <a:ext cx="3504502" cy="0"/>
            </a:xfrm>
            <a:custGeom>
              <a:rect b="b" l="l" r="r" t="t"/>
              <a:pathLst>
                <a:path extrusionOk="0" fill="none" h="0" w="176527">
                  <a:moveTo>
                    <a:pt x="176527" y="0"/>
                  </a:moveTo>
                  <a:lnTo>
                    <a:pt x="1" y="0"/>
                  </a:ln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2670587" y="4323699"/>
              <a:ext cx="820504" cy="20"/>
            </a:xfrm>
            <a:custGeom>
              <a:rect b="b" l="l" r="r" t="t"/>
              <a:pathLst>
                <a:path extrusionOk="0" fill="none" h="1" w="41330">
                  <a:moveTo>
                    <a:pt x="41330" y="1"/>
                  </a:moveTo>
                  <a:lnTo>
                    <a:pt x="0" y="1"/>
                  </a:ln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764002" y="4323043"/>
              <a:ext cx="416565" cy="20"/>
            </a:xfrm>
            <a:custGeom>
              <a:rect b="b" l="l" r="r" t="t"/>
              <a:pathLst>
                <a:path extrusionOk="0" fill="none" h="1" w="20983">
                  <a:moveTo>
                    <a:pt x="20982" y="0"/>
                  </a:moveTo>
                  <a:lnTo>
                    <a:pt x="1" y="0"/>
                  </a:ln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3184469" y="4031632"/>
              <a:ext cx="154988" cy="70882"/>
            </a:xfrm>
            <a:custGeom>
              <a:rect b="b" l="l" r="r" t="t"/>
              <a:pathLst>
                <a:path extrusionOk="0" h="3570" w="7807">
                  <a:moveTo>
                    <a:pt x="1" y="0"/>
                  </a:moveTo>
                  <a:lnTo>
                    <a:pt x="1" y="3570"/>
                  </a:lnTo>
                  <a:lnTo>
                    <a:pt x="7806" y="3570"/>
                  </a:lnTo>
                  <a:lnTo>
                    <a:pt x="7806" y="0"/>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2203715" y="3176596"/>
              <a:ext cx="37779" cy="47036"/>
            </a:xfrm>
            <a:custGeom>
              <a:rect b="b" l="l" r="r" t="t"/>
              <a:pathLst>
                <a:path extrusionOk="0" h="2369" w="1903">
                  <a:moveTo>
                    <a:pt x="1" y="0"/>
                  </a:moveTo>
                  <a:lnTo>
                    <a:pt x="1" y="2368"/>
                  </a:lnTo>
                  <a:lnTo>
                    <a:pt x="1902" y="2368"/>
                  </a:lnTo>
                  <a:lnTo>
                    <a:pt x="19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2983819" y="3176596"/>
              <a:ext cx="37759" cy="47036"/>
            </a:xfrm>
            <a:custGeom>
              <a:rect b="b" l="l" r="r" t="t"/>
              <a:pathLst>
                <a:path extrusionOk="0" h="2369" w="1902">
                  <a:moveTo>
                    <a:pt x="0" y="0"/>
                  </a:moveTo>
                  <a:lnTo>
                    <a:pt x="0" y="2368"/>
                  </a:lnTo>
                  <a:lnTo>
                    <a:pt x="1902" y="2368"/>
                  </a:lnTo>
                  <a:lnTo>
                    <a:pt x="19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075905" y="3107699"/>
              <a:ext cx="1073484" cy="68917"/>
            </a:xfrm>
            <a:custGeom>
              <a:rect b="b" l="l" r="r" t="t"/>
              <a:pathLst>
                <a:path extrusionOk="0" h="3471" w="54073">
                  <a:moveTo>
                    <a:pt x="1" y="1"/>
                  </a:moveTo>
                  <a:lnTo>
                    <a:pt x="1" y="3470"/>
                  </a:lnTo>
                  <a:lnTo>
                    <a:pt x="54073" y="3470"/>
                  </a:lnTo>
                  <a:lnTo>
                    <a:pt x="54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1875256" y="3223613"/>
              <a:ext cx="1383402" cy="692801"/>
            </a:xfrm>
            <a:custGeom>
              <a:rect b="b" l="l" r="r" t="t"/>
              <a:pathLst>
                <a:path extrusionOk="0" h="34893" w="69684">
                  <a:moveTo>
                    <a:pt x="12509" y="0"/>
                  </a:moveTo>
                  <a:cubicBezTo>
                    <a:pt x="10975" y="0"/>
                    <a:pt x="9607" y="1035"/>
                    <a:pt x="9174" y="2502"/>
                  </a:cubicBezTo>
                  <a:lnTo>
                    <a:pt x="701" y="30356"/>
                  </a:lnTo>
                  <a:cubicBezTo>
                    <a:pt x="1" y="32590"/>
                    <a:pt x="1702" y="34892"/>
                    <a:pt x="4037" y="34892"/>
                  </a:cubicBezTo>
                  <a:lnTo>
                    <a:pt x="66181" y="34892"/>
                  </a:lnTo>
                  <a:cubicBezTo>
                    <a:pt x="68116" y="34892"/>
                    <a:pt x="69684" y="33291"/>
                    <a:pt x="69684" y="31356"/>
                  </a:cubicBezTo>
                  <a:lnTo>
                    <a:pt x="69684" y="9074"/>
                  </a:lnTo>
                  <a:cubicBezTo>
                    <a:pt x="69684" y="4070"/>
                    <a:pt x="64980" y="0"/>
                    <a:pt x="59209" y="0"/>
                  </a:cubicBez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020953" y="3290504"/>
              <a:ext cx="560257" cy="357013"/>
            </a:xfrm>
            <a:custGeom>
              <a:rect b="b" l="l" r="r" t="t"/>
              <a:pathLst>
                <a:path extrusionOk="0" h="17981" w="28221">
                  <a:moveTo>
                    <a:pt x="5004" y="1"/>
                  </a:moveTo>
                  <a:lnTo>
                    <a:pt x="0" y="17980"/>
                  </a:lnTo>
                  <a:lnTo>
                    <a:pt x="28220" y="17980"/>
                  </a:lnTo>
                  <a:lnTo>
                    <a:pt x="28220" y="4671"/>
                  </a:lnTo>
                  <a:cubicBezTo>
                    <a:pt x="28220" y="2069"/>
                    <a:pt x="26219" y="1"/>
                    <a:pt x="23750" y="1"/>
                  </a:cubicBez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448781" y="3720298"/>
              <a:ext cx="1844317" cy="461649"/>
            </a:xfrm>
            <a:custGeom>
              <a:rect b="b" l="l" r="r" t="t"/>
              <a:pathLst>
                <a:path extrusionOk="0" h="23251" w="92901">
                  <a:moveTo>
                    <a:pt x="13044" y="1"/>
                  </a:moveTo>
                  <a:cubicBezTo>
                    <a:pt x="8907" y="68"/>
                    <a:pt x="5305" y="2536"/>
                    <a:pt x="4237" y="6039"/>
                  </a:cubicBezTo>
                  <a:lnTo>
                    <a:pt x="4037" y="6672"/>
                  </a:lnTo>
                  <a:lnTo>
                    <a:pt x="2870" y="10408"/>
                  </a:lnTo>
                  <a:lnTo>
                    <a:pt x="2670" y="11142"/>
                  </a:lnTo>
                  <a:lnTo>
                    <a:pt x="1068" y="16379"/>
                  </a:lnTo>
                  <a:cubicBezTo>
                    <a:pt x="1" y="19848"/>
                    <a:pt x="3003" y="23251"/>
                    <a:pt x="7106" y="23251"/>
                  </a:cubicBezTo>
                  <a:lnTo>
                    <a:pt x="86429" y="23251"/>
                  </a:lnTo>
                  <a:cubicBezTo>
                    <a:pt x="89999" y="23251"/>
                    <a:pt x="92901" y="20716"/>
                    <a:pt x="92901" y="17580"/>
                  </a:cubicBezTo>
                  <a:lnTo>
                    <a:pt x="92901"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1467327" y="3848171"/>
              <a:ext cx="1791331" cy="88772"/>
            </a:xfrm>
            <a:custGeom>
              <a:rect b="b" l="l" r="r" t="t"/>
              <a:pathLst>
                <a:path extrusionOk="0" h="4471" w="90232">
                  <a:moveTo>
                    <a:pt x="1368" y="0"/>
                  </a:moveTo>
                  <a:lnTo>
                    <a:pt x="201" y="3736"/>
                  </a:lnTo>
                  <a:lnTo>
                    <a:pt x="1" y="4470"/>
                  </a:lnTo>
                  <a:lnTo>
                    <a:pt x="90232" y="4470"/>
                  </a:lnTo>
                  <a:lnTo>
                    <a:pt x="90232" y="0"/>
                  </a:ln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2691769" y="3290504"/>
              <a:ext cx="460280" cy="357013"/>
            </a:xfrm>
            <a:custGeom>
              <a:rect b="b" l="l" r="r" t="t"/>
              <a:pathLst>
                <a:path extrusionOk="0" h="17981" w="23185">
                  <a:moveTo>
                    <a:pt x="5805" y="1"/>
                  </a:moveTo>
                  <a:cubicBezTo>
                    <a:pt x="2603" y="1"/>
                    <a:pt x="1" y="2602"/>
                    <a:pt x="1" y="5805"/>
                  </a:cubicBezTo>
                  <a:lnTo>
                    <a:pt x="1" y="17980"/>
                  </a:lnTo>
                  <a:lnTo>
                    <a:pt x="23184" y="17980"/>
                  </a:lnTo>
                  <a:lnTo>
                    <a:pt x="23184" y="6305"/>
                  </a:lnTo>
                  <a:cubicBezTo>
                    <a:pt x="23184" y="2803"/>
                    <a:pt x="20349" y="1"/>
                    <a:pt x="16880" y="1"/>
                  </a:cubicBez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691769" y="3290504"/>
              <a:ext cx="460280" cy="357013"/>
            </a:xfrm>
            <a:custGeom>
              <a:rect b="b" l="l" r="r" t="t"/>
              <a:pathLst>
                <a:path extrusionOk="0" h="17981" w="23185">
                  <a:moveTo>
                    <a:pt x="5805" y="1"/>
                  </a:moveTo>
                  <a:cubicBezTo>
                    <a:pt x="2603" y="1"/>
                    <a:pt x="1" y="2602"/>
                    <a:pt x="1" y="5805"/>
                  </a:cubicBezTo>
                  <a:lnTo>
                    <a:pt x="1" y="17980"/>
                  </a:lnTo>
                  <a:lnTo>
                    <a:pt x="23184" y="6305"/>
                  </a:lnTo>
                  <a:cubicBezTo>
                    <a:pt x="23184" y="2803"/>
                    <a:pt x="20349" y="1"/>
                    <a:pt x="16880" y="1"/>
                  </a:cubicBez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2113675" y="3709400"/>
              <a:ext cx="462246" cy="467926"/>
            </a:xfrm>
            <a:custGeom>
              <a:rect b="b" l="l" r="r" t="t"/>
              <a:pathLst>
                <a:path extrusionOk="0" h="23251" w="23284">
                  <a:moveTo>
                    <a:pt x="0" y="1"/>
                  </a:moveTo>
                  <a:lnTo>
                    <a:pt x="0" y="23251"/>
                  </a:lnTo>
                  <a:lnTo>
                    <a:pt x="23283" y="23251"/>
                  </a:lnTo>
                  <a:lnTo>
                    <a:pt x="232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2452706" y="3828952"/>
              <a:ext cx="68908" cy="20"/>
            </a:xfrm>
            <a:custGeom>
              <a:rect b="b" l="l" r="r" t="t"/>
              <a:pathLst>
                <a:path extrusionOk="0" fill="none" h="1" w="3471">
                  <a:moveTo>
                    <a:pt x="1" y="1"/>
                  </a:moveTo>
                  <a:lnTo>
                    <a:pt x="3470" y="1"/>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3258638" y="3489193"/>
              <a:ext cx="117904" cy="411971"/>
            </a:xfrm>
            <a:custGeom>
              <a:rect b="b" l="l" r="r" t="t"/>
              <a:pathLst>
                <a:path extrusionOk="0" h="20749" w="5939">
                  <a:moveTo>
                    <a:pt x="1" y="1"/>
                  </a:moveTo>
                  <a:lnTo>
                    <a:pt x="1" y="20749"/>
                  </a:lnTo>
                  <a:lnTo>
                    <a:pt x="5938" y="20749"/>
                  </a:lnTo>
                  <a:lnTo>
                    <a:pt x="5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479913" y="3723661"/>
              <a:ext cx="227152" cy="213282"/>
            </a:xfrm>
            <a:custGeom>
              <a:rect b="b" l="l" r="r" t="t"/>
              <a:pathLst>
                <a:path extrusionOk="0" h="10742" w="11442">
                  <a:moveTo>
                    <a:pt x="10141" y="0"/>
                  </a:moveTo>
                  <a:cubicBezTo>
                    <a:pt x="6005" y="100"/>
                    <a:pt x="2402" y="2535"/>
                    <a:pt x="1335" y="6071"/>
                  </a:cubicBezTo>
                  <a:lnTo>
                    <a:pt x="0" y="10441"/>
                  </a:lnTo>
                  <a:cubicBezTo>
                    <a:pt x="701" y="10641"/>
                    <a:pt x="1426" y="10741"/>
                    <a:pt x="2164" y="10741"/>
                  </a:cubicBezTo>
                  <a:cubicBezTo>
                    <a:pt x="2902" y="10741"/>
                    <a:pt x="3653" y="10641"/>
                    <a:pt x="4403" y="10441"/>
                  </a:cubicBezTo>
                  <a:cubicBezTo>
                    <a:pt x="8807" y="9240"/>
                    <a:pt x="11442" y="4670"/>
                    <a:pt x="10208" y="234"/>
                  </a:cubicBezTo>
                  <a:cubicBezTo>
                    <a:pt x="10208" y="167"/>
                    <a:pt x="10174" y="100"/>
                    <a:pt x="10141" y="0"/>
                  </a:cubicBezTo>
                  <a:close/>
                </a:path>
              </a:pathLst>
            </a:custGeom>
            <a:solidFill>
              <a:srgbClr val="5E60CE">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434213" y="4044875"/>
              <a:ext cx="679472" cy="132473"/>
            </a:xfrm>
            <a:custGeom>
              <a:rect b="b" l="l" r="r" t="t"/>
              <a:pathLst>
                <a:path extrusionOk="0" fill="none" h="6672" w="34226">
                  <a:moveTo>
                    <a:pt x="1" y="0"/>
                  </a:moveTo>
                  <a:lnTo>
                    <a:pt x="34225" y="0"/>
                  </a:lnTo>
                  <a:lnTo>
                    <a:pt x="34225" y="6672"/>
                  </a:lnTo>
                  <a:lnTo>
                    <a:pt x="6105" y="6672"/>
                  </a:ln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715662" y="4031632"/>
              <a:ext cx="291395" cy="291432"/>
            </a:xfrm>
            <a:custGeom>
              <a:rect b="b" l="l" r="r" t="t"/>
              <a:pathLst>
                <a:path extrusionOk="0" h="14678" w="14678">
                  <a:moveTo>
                    <a:pt x="7339" y="0"/>
                  </a:moveTo>
                  <a:cubicBezTo>
                    <a:pt x="3269" y="0"/>
                    <a:pt x="0" y="3303"/>
                    <a:pt x="0" y="7339"/>
                  </a:cubicBezTo>
                  <a:cubicBezTo>
                    <a:pt x="0" y="11408"/>
                    <a:pt x="3269" y="14677"/>
                    <a:pt x="7339" y="14677"/>
                  </a:cubicBezTo>
                  <a:cubicBezTo>
                    <a:pt x="11409" y="14677"/>
                    <a:pt x="14678" y="11408"/>
                    <a:pt x="14678" y="7339"/>
                  </a:cubicBezTo>
                  <a:cubicBezTo>
                    <a:pt x="14678" y="3303"/>
                    <a:pt x="11409" y="0"/>
                    <a:pt x="7339" y="0"/>
                  </a:cubicBez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1752091" y="4077973"/>
              <a:ext cx="218536" cy="199404"/>
            </a:xfrm>
            <a:custGeom>
              <a:rect b="b" l="l" r="r" t="t"/>
              <a:pathLst>
                <a:path extrusionOk="0" h="10043" w="11008">
                  <a:moveTo>
                    <a:pt x="5516" y="0"/>
                  </a:moveTo>
                  <a:cubicBezTo>
                    <a:pt x="3238" y="0"/>
                    <a:pt x="1177" y="1556"/>
                    <a:pt x="634" y="3871"/>
                  </a:cubicBezTo>
                  <a:cubicBezTo>
                    <a:pt x="0" y="6573"/>
                    <a:pt x="1668" y="9275"/>
                    <a:pt x="4337" y="9908"/>
                  </a:cubicBezTo>
                  <a:cubicBezTo>
                    <a:pt x="4724" y="9999"/>
                    <a:pt x="5111" y="10043"/>
                    <a:pt x="5492" y="10043"/>
                  </a:cubicBezTo>
                  <a:cubicBezTo>
                    <a:pt x="7771" y="10043"/>
                    <a:pt x="9831" y="8487"/>
                    <a:pt x="10374" y="6172"/>
                  </a:cubicBezTo>
                  <a:cubicBezTo>
                    <a:pt x="11008" y="3470"/>
                    <a:pt x="9340" y="768"/>
                    <a:pt x="6672" y="135"/>
                  </a:cubicBezTo>
                  <a:cubicBezTo>
                    <a:pt x="6284" y="44"/>
                    <a:pt x="5897" y="0"/>
                    <a:pt x="55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1672621" y="3988586"/>
              <a:ext cx="378150" cy="188761"/>
            </a:xfrm>
            <a:custGeom>
              <a:rect b="b" l="l" r="r" t="t"/>
              <a:pathLst>
                <a:path extrusionOk="0" h="9507" w="19048">
                  <a:moveTo>
                    <a:pt x="9507" y="0"/>
                  </a:moveTo>
                  <a:cubicBezTo>
                    <a:pt x="7439" y="0"/>
                    <a:pt x="5538" y="634"/>
                    <a:pt x="3970" y="1768"/>
                  </a:cubicBezTo>
                  <a:cubicBezTo>
                    <a:pt x="1568" y="3503"/>
                    <a:pt x="0" y="6305"/>
                    <a:pt x="0" y="9507"/>
                  </a:cubicBezTo>
                  <a:lnTo>
                    <a:pt x="2168" y="9507"/>
                  </a:lnTo>
                  <a:cubicBezTo>
                    <a:pt x="2168" y="7672"/>
                    <a:pt x="2836" y="5971"/>
                    <a:pt x="3970" y="4703"/>
                  </a:cubicBezTo>
                  <a:cubicBezTo>
                    <a:pt x="5304" y="3136"/>
                    <a:pt x="7305" y="2168"/>
                    <a:pt x="9507" y="2168"/>
                  </a:cubicBezTo>
                  <a:cubicBezTo>
                    <a:pt x="13577" y="2168"/>
                    <a:pt x="16846" y="5471"/>
                    <a:pt x="16846" y="9507"/>
                  </a:cubicBezTo>
                  <a:lnTo>
                    <a:pt x="19047" y="9507"/>
                  </a:lnTo>
                  <a:cubicBezTo>
                    <a:pt x="19047" y="4270"/>
                    <a:pt x="14777" y="0"/>
                    <a:pt x="9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2575890" y="4044875"/>
              <a:ext cx="682767" cy="20"/>
            </a:xfrm>
            <a:custGeom>
              <a:rect b="b" l="l" r="r" t="t"/>
              <a:pathLst>
                <a:path extrusionOk="0" fill="none" h="1" w="34392">
                  <a:moveTo>
                    <a:pt x="0" y="0"/>
                  </a:moveTo>
                  <a:lnTo>
                    <a:pt x="34392" y="0"/>
                  </a:lnTo>
                </a:path>
              </a:pathLst>
            </a:custGeom>
            <a:no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812969" y="4031632"/>
              <a:ext cx="291395" cy="291432"/>
            </a:xfrm>
            <a:custGeom>
              <a:rect b="b" l="l" r="r" t="t"/>
              <a:pathLst>
                <a:path extrusionOk="0" h="14678" w="14678">
                  <a:moveTo>
                    <a:pt x="7339" y="0"/>
                  </a:moveTo>
                  <a:cubicBezTo>
                    <a:pt x="3269" y="0"/>
                    <a:pt x="0" y="3303"/>
                    <a:pt x="0" y="7339"/>
                  </a:cubicBezTo>
                  <a:cubicBezTo>
                    <a:pt x="0" y="11408"/>
                    <a:pt x="3269" y="14677"/>
                    <a:pt x="7339" y="14677"/>
                  </a:cubicBezTo>
                  <a:cubicBezTo>
                    <a:pt x="11408" y="14677"/>
                    <a:pt x="14677" y="11408"/>
                    <a:pt x="14677" y="7339"/>
                  </a:cubicBezTo>
                  <a:cubicBezTo>
                    <a:pt x="14677" y="3303"/>
                    <a:pt x="11408" y="0"/>
                    <a:pt x="7339" y="0"/>
                  </a:cubicBez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2849378" y="4077814"/>
              <a:ext cx="218556" cy="199046"/>
            </a:xfrm>
            <a:custGeom>
              <a:rect b="b" l="l" r="r" t="t"/>
              <a:pathLst>
                <a:path extrusionOk="0" h="10025" w="11009">
                  <a:moveTo>
                    <a:pt x="5492" y="1"/>
                  </a:moveTo>
                  <a:cubicBezTo>
                    <a:pt x="4212" y="1"/>
                    <a:pt x="2936" y="493"/>
                    <a:pt x="1969" y="1477"/>
                  </a:cubicBezTo>
                  <a:cubicBezTo>
                    <a:pt x="1" y="3445"/>
                    <a:pt x="1" y="6614"/>
                    <a:pt x="1969" y="8549"/>
                  </a:cubicBezTo>
                  <a:cubicBezTo>
                    <a:pt x="2936" y="9533"/>
                    <a:pt x="4212" y="10025"/>
                    <a:pt x="5492" y="10025"/>
                  </a:cubicBezTo>
                  <a:cubicBezTo>
                    <a:pt x="6772" y="10025"/>
                    <a:pt x="8057" y="9533"/>
                    <a:pt x="9041" y="8549"/>
                  </a:cubicBezTo>
                  <a:cubicBezTo>
                    <a:pt x="11009" y="6614"/>
                    <a:pt x="11009" y="3445"/>
                    <a:pt x="9041" y="1477"/>
                  </a:cubicBezTo>
                  <a:cubicBezTo>
                    <a:pt x="8057" y="493"/>
                    <a:pt x="6772" y="1"/>
                    <a:pt x="5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2769254" y="3988586"/>
              <a:ext cx="378806" cy="188761"/>
            </a:xfrm>
            <a:custGeom>
              <a:rect b="b" l="l" r="r" t="t"/>
              <a:pathLst>
                <a:path extrusionOk="0" h="9507" w="19081">
                  <a:moveTo>
                    <a:pt x="9541" y="0"/>
                  </a:moveTo>
                  <a:cubicBezTo>
                    <a:pt x="7473" y="0"/>
                    <a:pt x="5571" y="634"/>
                    <a:pt x="4004" y="1768"/>
                  </a:cubicBezTo>
                  <a:cubicBezTo>
                    <a:pt x="1568" y="3503"/>
                    <a:pt x="1" y="6305"/>
                    <a:pt x="1" y="9507"/>
                  </a:cubicBezTo>
                  <a:lnTo>
                    <a:pt x="2202" y="9507"/>
                  </a:lnTo>
                  <a:cubicBezTo>
                    <a:pt x="2202" y="7672"/>
                    <a:pt x="2869" y="5971"/>
                    <a:pt x="4004" y="4703"/>
                  </a:cubicBezTo>
                  <a:cubicBezTo>
                    <a:pt x="5338" y="3136"/>
                    <a:pt x="7339" y="2168"/>
                    <a:pt x="9541" y="2168"/>
                  </a:cubicBezTo>
                  <a:cubicBezTo>
                    <a:pt x="13577" y="2168"/>
                    <a:pt x="16879" y="5471"/>
                    <a:pt x="16879" y="9507"/>
                  </a:cubicBezTo>
                  <a:lnTo>
                    <a:pt x="19081" y="9507"/>
                  </a:lnTo>
                  <a:cubicBezTo>
                    <a:pt x="19081" y="4270"/>
                    <a:pt x="14811" y="0"/>
                    <a:pt x="95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2460666" y="3497810"/>
              <a:ext cx="68233" cy="162275"/>
            </a:xfrm>
            <a:custGeom>
              <a:rect b="b" l="l" r="r" t="t"/>
              <a:pathLst>
                <a:path extrusionOk="0" h="8173" w="3437">
                  <a:moveTo>
                    <a:pt x="1701" y="0"/>
                  </a:moveTo>
                  <a:cubicBezTo>
                    <a:pt x="767" y="0"/>
                    <a:pt x="0" y="768"/>
                    <a:pt x="0" y="1702"/>
                  </a:cubicBezTo>
                  <a:lnTo>
                    <a:pt x="0" y="8173"/>
                  </a:lnTo>
                  <a:lnTo>
                    <a:pt x="3436" y="8173"/>
                  </a:lnTo>
                  <a:lnTo>
                    <a:pt x="3436" y="1702"/>
                  </a:lnTo>
                  <a:cubicBezTo>
                    <a:pt x="3436" y="768"/>
                    <a:pt x="2669" y="0"/>
                    <a:pt x="1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2494435" y="3454764"/>
              <a:ext cx="20" cy="44396"/>
            </a:xfrm>
            <a:custGeom>
              <a:rect b="b" l="l" r="r" t="t"/>
              <a:pathLst>
                <a:path extrusionOk="0" fill="none" h="2236" w="1">
                  <a:moveTo>
                    <a:pt x="0" y="0"/>
                  </a:moveTo>
                  <a:lnTo>
                    <a:pt x="0" y="2235"/>
                  </a:lnTo>
                </a:path>
              </a:pathLst>
            </a:custGeom>
            <a:noFill/>
            <a:ln cap="rnd" cmpd="sng" w="2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2456696" y="3389858"/>
              <a:ext cx="74189" cy="74198"/>
            </a:xfrm>
            <a:custGeom>
              <a:rect b="b" l="l" r="r" t="t"/>
              <a:pathLst>
                <a:path extrusionOk="0" h="3737" w="3737">
                  <a:moveTo>
                    <a:pt x="1868" y="0"/>
                  </a:moveTo>
                  <a:cubicBezTo>
                    <a:pt x="834" y="0"/>
                    <a:pt x="0" y="834"/>
                    <a:pt x="0" y="1868"/>
                  </a:cubicBezTo>
                  <a:cubicBezTo>
                    <a:pt x="0" y="2902"/>
                    <a:pt x="834" y="3736"/>
                    <a:pt x="1868" y="3736"/>
                  </a:cubicBezTo>
                  <a:cubicBezTo>
                    <a:pt x="2902" y="3736"/>
                    <a:pt x="3736" y="2902"/>
                    <a:pt x="3736" y="1868"/>
                  </a:cubicBezTo>
                  <a:cubicBezTo>
                    <a:pt x="3736" y="834"/>
                    <a:pt x="2902" y="0"/>
                    <a:pt x="18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2090477" y="3526957"/>
              <a:ext cx="29818" cy="121870"/>
            </a:xfrm>
            <a:custGeom>
              <a:rect b="b" l="l" r="r" t="t"/>
              <a:pathLst>
                <a:path extrusionOk="0" h="6138" w="1502">
                  <a:moveTo>
                    <a:pt x="734" y="0"/>
                  </a:moveTo>
                  <a:cubicBezTo>
                    <a:pt x="334" y="0"/>
                    <a:pt x="1" y="334"/>
                    <a:pt x="1" y="734"/>
                  </a:cubicBezTo>
                  <a:lnTo>
                    <a:pt x="1" y="5371"/>
                  </a:lnTo>
                  <a:cubicBezTo>
                    <a:pt x="1" y="5804"/>
                    <a:pt x="334" y="6138"/>
                    <a:pt x="734" y="6138"/>
                  </a:cubicBezTo>
                  <a:cubicBezTo>
                    <a:pt x="1168" y="6138"/>
                    <a:pt x="1502" y="5804"/>
                    <a:pt x="1502" y="5371"/>
                  </a:cubicBezTo>
                  <a:lnTo>
                    <a:pt x="1502" y="734"/>
                  </a:lnTo>
                  <a:cubicBezTo>
                    <a:pt x="1502" y="334"/>
                    <a:pt x="1168" y="0"/>
                    <a:pt x="734" y="0"/>
                  </a:cubicBezTo>
                  <a:close/>
                </a:path>
              </a:pathLst>
            </a:custGeom>
            <a:solidFill>
              <a:srgbClr val="2A2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2236829" y="3310379"/>
              <a:ext cx="141727" cy="156974"/>
            </a:xfrm>
            <a:custGeom>
              <a:rect b="b" l="l" r="r" t="t"/>
              <a:pathLst>
                <a:path extrusionOk="0" h="7906" w="7139">
                  <a:moveTo>
                    <a:pt x="1" y="0"/>
                  </a:moveTo>
                  <a:lnTo>
                    <a:pt x="1" y="4370"/>
                  </a:lnTo>
                  <a:cubicBezTo>
                    <a:pt x="1" y="6305"/>
                    <a:pt x="1602" y="7906"/>
                    <a:pt x="3536" y="7906"/>
                  </a:cubicBezTo>
                  <a:lnTo>
                    <a:pt x="3636" y="7906"/>
                  </a:lnTo>
                  <a:cubicBezTo>
                    <a:pt x="5571" y="7906"/>
                    <a:pt x="7139" y="6305"/>
                    <a:pt x="7139" y="4370"/>
                  </a:cubicBezTo>
                  <a:lnTo>
                    <a:pt x="7139" y="1701"/>
                  </a:lnTo>
                  <a:cubicBezTo>
                    <a:pt x="7139" y="767"/>
                    <a:pt x="6372" y="0"/>
                    <a:pt x="54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2287156" y="3448788"/>
              <a:ext cx="49036" cy="82815"/>
            </a:xfrm>
            <a:custGeom>
              <a:rect b="b" l="l" r="r" t="t"/>
              <a:pathLst>
                <a:path extrusionOk="0" h="4171" w="2470">
                  <a:moveTo>
                    <a:pt x="1" y="1"/>
                  </a:moveTo>
                  <a:lnTo>
                    <a:pt x="1" y="4171"/>
                  </a:lnTo>
                  <a:lnTo>
                    <a:pt x="2469" y="4171"/>
                  </a:lnTo>
                  <a:lnTo>
                    <a:pt x="2469"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2287156" y="3454764"/>
              <a:ext cx="49036" cy="24521"/>
            </a:xfrm>
            <a:custGeom>
              <a:rect b="b" l="l" r="r" t="t"/>
              <a:pathLst>
                <a:path extrusionOk="0" h="1235" w="2470">
                  <a:moveTo>
                    <a:pt x="1" y="0"/>
                  </a:moveTo>
                  <a:lnTo>
                    <a:pt x="1" y="67"/>
                  </a:lnTo>
                  <a:cubicBezTo>
                    <a:pt x="67" y="167"/>
                    <a:pt x="101" y="267"/>
                    <a:pt x="167" y="334"/>
                  </a:cubicBezTo>
                  <a:cubicBezTo>
                    <a:pt x="501" y="867"/>
                    <a:pt x="1101" y="1234"/>
                    <a:pt x="1802" y="1234"/>
                  </a:cubicBezTo>
                  <a:cubicBezTo>
                    <a:pt x="2035" y="1234"/>
                    <a:pt x="2236" y="1201"/>
                    <a:pt x="2469" y="1101"/>
                  </a:cubicBezTo>
                  <a:lnTo>
                    <a:pt x="2469" y="34"/>
                  </a:lnTo>
                  <a:lnTo>
                    <a:pt x="24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2210346" y="3502436"/>
              <a:ext cx="189413" cy="243085"/>
            </a:xfrm>
            <a:custGeom>
              <a:rect b="b" l="l" r="r" t="t"/>
              <a:pathLst>
                <a:path extrusionOk="0" h="12243" w="9541">
                  <a:moveTo>
                    <a:pt x="5971" y="1"/>
                  </a:moveTo>
                  <a:cubicBezTo>
                    <a:pt x="2669" y="1"/>
                    <a:pt x="0" y="2669"/>
                    <a:pt x="0" y="5972"/>
                  </a:cubicBezTo>
                  <a:lnTo>
                    <a:pt x="0" y="12243"/>
                  </a:lnTo>
                  <a:lnTo>
                    <a:pt x="9540" y="12243"/>
                  </a:lnTo>
                  <a:lnTo>
                    <a:pt x="9540" y="3570"/>
                  </a:lnTo>
                  <a:cubicBezTo>
                    <a:pt x="9540" y="1602"/>
                    <a:pt x="7939" y="1"/>
                    <a:pt x="5971" y="1"/>
                  </a:cubicBezTo>
                  <a:close/>
                </a:path>
              </a:pathLst>
            </a:custGeom>
            <a:solidFill>
              <a:srgbClr val="504F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2230874" y="3342822"/>
              <a:ext cx="105318" cy="111962"/>
            </a:xfrm>
            <a:custGeom>
              <a:rect b="b" l="l" r="r" t="t"/>
              <a:pathLst>
                <a:path extrusionOk="0" h="5639" w="5305">
                  <a:moveTo>
                    <a:pt x="467" y="1"/>
                  </a:moveTo>
                  <a:lnTo>
                    <a:pt x="467" y="2369"/>
                  </a:lnTo>
                  <a:lnTo>
                    <a:pt x="301" y="2369"/>
                  </a:lnTo>
                  <a:cubicBezTo>
                    <a:pt x="134" y="2369"/>
                    <a:pt x="0" y="2503"/>
                    <a:pt x="0" y="2703"/>
                  </a:cubicBezTo>
                  <a:cubicBezTo>
                    <a:pt x="0" y="2869"/>
                    <a:pt x="134" y="3003"/>
                    <a:pt x="301" y="3003"/>
                  </a:cubicBezTo>
                  <a:lnTo>
                    <a:pt x="467" y="3003"/>
                  </a:lnTo>
                  <a:cubicBezTo>
                    <a:pt x="467" y="5138"/>
                    <a:pt x="1201" y="5638"/>
                    <a:pt x="3269" y="5638"/>
                  </a:cubicBezTo>
                  <a:lnTo>
                    <a:pt x="5304" y="5638"/>
                  </a:lnTo>
                  <a:lnTo>
                    <a:pt x="5304"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2332856" y="3412374"/>
              <a:ext cx="88086" cy="88772"/>
            </a:xfrm>
            <a:custGeom>
              <a:rect b="b" l="l" r="r" t="t"/>
              <a:pathLst>
                <a:path extrusionOk="0" h="4471" w="4437">
                  <a:moveTo>
                    <a:pt x="2235" y="0"/>
                  </a:moveTo>
                  <a:cubicBezTo>
                    <a:pt x="1001" y="0"/>
                    <a:pt x="0" y="1001"/>
                    <a:pt x="0" y="2235"/>
                  </a:cubicBezTo>
                  <a:cubicBezTo>
                    <a:pt x="0" y="3469"/>
                    <a:pt x="1001" y="4470"/>
                    <a:pt x="2235" y="4470"/>
                  </a:cubicBezTo>
                  <a:cubicBezTo>
                    <a:pt x="3436" y="4470"/>
                    <a:pt x="4437" y="3469"/>
                    <a:pt x="4437" y="2235"/>
                  </a:cubicBezTo>
                  <a:cubicBezTo>
                    <a:pt x="4437" y="1001"/>
                    <a:pt x="3436" y="0"/>
                    <a:pt x="22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2200400" y="3298446"/>
              <a:ext cx="74189" cy="74198"/>
            </a:xfrm>
            <a:custGeom>
              <a:rect b="b" l="l" r="r" t="t"/>
              <a:pathLst>
                <a:path extrusionOk="0" h="3737" w="3737">
                  <a:moveTo>
                    <a:pt x="1869" y="1"/>
                  </a:moveTo>
                  <a:cubicBezTo>
                    <a:pt x="835" y="1"/>
                    <a:pt x="1" y="835"/>
                    <a:pt x="1" y="1869"/>
                  </a:cubicBezTo>
                  <a:cubicBezTo>
                    <a:pt x="1" y="2903"/>
                    <a:pt x="835" y="3737"/>
                    <a:pt x="1869" y="3737"/>
                  </a:cubicBezTo>
                  <a:cubicBezTo>
                    <a:pt x="2903" y="3737"/>
                    <a:pt x="3737" y="2903"/>
                    <a:pt x="3737" y="1869"/>
                  </a:cubicBezTo>
                  <a:cubicBezTo>
                    <a:pt x="3737" y="835"/>
                    <a:pt x="2903" y="1"/>
                    <a:pt x="1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2249416" y="3322193"/>
              <a:ext cx="119869" cy="94470"/>
            </a:xfrm>
            <a:custGeom>
              <a:rect b="b" l="l" r="r" t="t"/>
              <a:pathLst>
                <a:path extrusionOk="0" h="4758" w="6038">
                  <a:moveTo>
                    <a:pt x="1807" y="0"/>
                  </a:moveTo>
                  <a:cubicBezTo>
                    <a:pt x="1437" y="0"/>
                    <a:pt x="1064" y="37"/>
                    <a:pt x="701" y="106"/>
                  </a:cubicBezTo>
                  <a:cubicBezTo>
                    <a:pt x="501" y="139"/>
                    <a:pt x="267" y="206"/>
                    <a:pt x="134" y="373"/>
                  </a:cubicBezTo>
                  <a:cubicBezTo>
                    <a:pt x="89" y="417"/>
                    <a:pt x="63" y="480"/>
                    <a:pt x="56" y="547"/>
                  </a:cubicBezTo>
                  <a:lnTo>
                    <a:pt x="56" y="547"/>
                  </a:lnTo>
                  <a:lnTo>
                    <a:pt x="34" y="506"/>
                  </a:lnTo>
                  <a:lnTo>
                    <a:pt x="34" y="506"/>
                  </a:lnTo>
                  <a:cubicBezTo>
                    <a:pt x="0" y="806"/>
                    <a:pt x="267" y="1106"/>
                    <a:pt x="501" y="1307"/>
                  </a:cubicBezTo>
                  <a:cubicBezTo>
                    <a:pt x="1668" y="2474"/>
                    <a:pt x="2869" y="3608"/>
                    <a:pt x="4237" y="4476"/>
                  </a:cubicBezTo>
                  <a:cubicBezTo>
                    <a:pt x="4462" y="4617"/>
                    <a:pt x="4712" y="4757"/>
                    <a:pt x="4965" y="4757"/>
                  </a:cubicBezTo>
                  <a:cubicBezTo>
                    <a:pt x="5011" y="4757"/>
                    <a:pt x="5057" y="4753"/>
                    <a:pt x="5104" y="4742"/>
                  </a:cubicBezTo>
                  <a:cubicBezTo>
                    <a:pt x="5471" y="4642"/>
                    <a:pt x="5671" y="4275"/>
                    <a:pt x="5771" y="3908"/>
                  </a:cubicBezTo>
                  <a:cubicBezTo>
                    <a:pt x="6038" y="2674"/>
                    <a:pt x="5337" y="1373"/>
                    <a:pt x="4303" y="706"/>
                  </a:cubicBezTo>
                  <a:cubicBezTo>
                    <a:pt x="3574" y="212"/>
                    <a:pt x="2695" y="0"/>
                    <a:pt x="18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2302382" y="3382572"/>
              <a:ext cx="30493" cy="29822"/>
            </a:xfrm>
            <a:custGeom>
              <a:rect b="b" l="l" r="r" t="t"/>
              <a:pathLst>
                <a:path extrusionOk="0" h="1502" w="1536">
                  <a:moveTo>
                    <a:pt x="768" y="0"/>
                  </a:moveTo>
                  <a:cubicBezTo>
                    <a:pt x="334" y="0"/>
                    <a:pt x="1" y="334"/>
                    <a:pt x="1" y="734"/>
                  </a:cubicBezTo>
                  <a:cubicBezTo>
                    <a:pt x="1" y="1168"/>
                    <a:pt x="334" y="1501"/>
                    <a:pt x="768" y="1501"/>
                  </a:cubicBezTo>
                  <a:cubicBezTo>
                    <a:pt x="1168" y="1501"/>
                    <a:pt x="1535" y="1168"/>
                    <a:pt x="1535" y="734"/>
                  </a:cubicBezTo>
                  <a:cubicBezTo>
                    <a:pt x="1535" y="334"/>
                    <a:pt x="1168" y="0"/>
                    <a:pt x="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2083191" y="3558249"/>
              <a:ext cx="88105" cy="77931"/>
            </a:xfrm>
            <a:custGeom>
              <a:rect b="b" l="l" r="r" t="t"/>
              <a:pathLst>
                <a:path extrusionOk="0" h="3925" w="4438">
                  <a:moveTo>
                    <a:pt x="2598" y="0"/>
                  </a:moveTo>
                  <a:cubicBezTo>
                    <a:pt x="2494" y="0"/>
                    <a:pt x="2386" y="42"/>
                    <a:pt x="2302" y="125"/>
                  </a:cubicBezTo>
                  <a:cubicBezTo>
                    <a:pt x="2169" y="259"/>
                    <a:pt x="2169" y="526"/>
                    <a:pt x="2302" y="659"/>
                  </a:cubicBezTo>
                  <a:lnTo>
                    <a:pt x="2469" y="826"/>
                  </a:lnTo>
                  <a:cubicBezTo>
                    <a:pt x="2402" y="826"/>
                    <a:pt x="2369" y="859"/>
                    <a:pt x="2336" y="859"/>
                  </a:cubicBezTo>
                  <a:lnTo>
                    <a:pt x="1535" y="325"/>
                  </a:lnTo>
                  <a:cubicBezTo>
                    <a:pt x="1482" y="286"/>
                    <a:pt x="1419" y="267"/>
                    <a:pt x="1356" y="267"/>
                  </a:cubicBezTo>
                  <a:cubicBezTo>
                    <a:pt x="1259" y="267"/>
                    <a:pt x="1162" y="311"/>
                    <a:pt x="1101" y="392"/>
                  </a:cubicBezTo>
                  <a:cubicBezTo>
                    <a:pt x="1001" y="526"/>
                    <a:pt x="1035" y="726"/>
                    <a:pt x="1168" y="826"/>
                  </a:cubicBezTo>
                  <a:lnTo>
                    <a:pt x="1702" y="1193"/>
                  </a:lnTo>
                  <a:lnTo>
                    <a:pt x="1669" y="1193"/>
                  </a:lnTo>
                  <a:lnTo>
                    <a:pt x="768" y="592"/>
                  </a:lnTo>
                  <a:cubicBezTo>
                    <a:pt x="715" y="553"/>
                    <a:pt x="652" y="534"/>
                    <a:pt x="589" y="534"/>
                  </a:cubicBezTo>
                  <a:cubicBezTo>
                    <a:pt x="492" y="534"/>
                    <a:pt x="395" y="578"/>
                    <a:pt x="334" y="659"/>
                  </a:cubicBezTo>
                  <a:cubicBezTo>
                    <a:pt x="234" y="792"/>
                    <a:pt x="301" y="993"/>
                    <a:pt x="434" y="1093"/>
                  </a:cubicBezTo>
                  <a:lnTo>
                    <a:pt x="1335" y="1693"/>
                  </a:lnTo>
                  <a:cubicBezTo>
                    <a:pt x="1335" y="1693"/>
                    <a:pt x="1302" y="1726"/>
                    <a:pt x="1302" y="1726"/>
                  </a:cubicBezTo>
                  <a:lnTo>
                    <a:pt x="534" y="1193"/>
                  </a:lnTo>
                  <a:cubicBezTo>
                    <a:pt x="484" y="1155"/>
                    <a:pt x="425" y="1136"/>
                    <a:pt x="365" y="1136"/>
                  </a:cubicBezTo>
                  <a:cubicBezTo>
                    <a:pt x="265" y="1136"/>
                    <a:pt x="163" y="1189"/>
                    <a:pt x="101" y="1293"/>
                  </a:cubicBezTo>
                  <a:cubicBezTo>
                    <a:pt x="1" y="1426"/>
                    <a:pt x="67" y="1593"/>
                    <a:pt x="201" y="1693"/>
                  </a:cubicBezTo>
                  <a:lnTo>
                    <a:pt x="1168" y="2360"/>
                  </a:lnTo>
                  <a:cubicBezTo>
                    <a:pt x="1168" y="2394"/>
                    <a:pt x="1168" y="2394"/>
                    <a:pt x="1168" y="2427"/>
                  </a:cubicBezTo>
                  <a:lnTo>
                    <a:pt x="701" y="2093"/>
                  </a:lnTo>
                  <a:cubicBezTo>
                    <a:pt x="649" y="2054"/>
                    <a:pt x="586" y="2035"/>
                    <a:pt x="522" y="2035"/>
                  </a:cubicBezTo>
                  <a:cubicBezTo>
                    <a:pt x="425" y="2035"/>
                    <a:pt x="328" y="2079"/>
                    <a:pt x="268" y="2160"/>
                  </a:cubicBezTo>
                  <a:cubicBezTo>
                    <a:pt x="167" y="2294"/>
                    <a:pt x="201" y="2494"/>
                    <a:pt x="368" y="2594"/>
                  </a:cubicBezTo>
                  <a:lnTo>
                    <a:pt x="1568" y="3428"/>
                  </a:lnTo>
                  <a:cubicBezTo>
                    <a:pt x="1669" y="3528"/>
                    <a:pt x="1735" y="3594"/>
                    <a:pt x="1835" y="3661"/>
                  </a:cubicBezTo>
                  <a:cubicBezTo>
                    <a:pt x="2101" y="3839"/>
                    <a:pt x="2406" y="3924"/>
                    <a:pt x="2709" y="3924"/>
                  </a:cubicBezTo>
                  <a:cubicBezTo>
                    <a:pt x="3203" y="3924"/>
                    <a:pt x="3693" y="3695"/>
                    <a:pt x="4004" y="3261"/>
                  </a:cubicBezTo>
                  <a:cubicBezTo>
                    <a:pt x="4437" y="2594"/>
                    <a:pt x="4337" y="1760"/>
                    <a:pt x="3803" y="1259"/>
                  </a:cubicBezTo>
                  <a:cubicBezTo>
                    <a:pt x="3770" y="1126"/>
                    <a:pt x="3737" y="993"/>
                    <a:pt x="3637" y="893"/>
                  </a:cubicBezTo>
                  <a:cubicBezTo>
                    <a:pt x="3603" y="859"/>
                    <a:pt x="3570" y="826"/>
                    <a:pt x="3537" y="792"/>
                  </a:cubicBezTo>
                  <a:lnTo>
                    <a:pt x="2869" y="125"/>
                  </a:lnTo>
                  <a:cubicBezTo>
                    <a:pt x="2803" y="42"/>
                    <a:pt x="2703" y="0"/>
                    <a:pt x="2598" y="0"/>
                  </a:cubicBezTo>
                  <a:close/>
                </a:path>
              </a:pathLst>
            </a:custGeom>
            <a:solidFill>
              <a:srgbClr val="FFFFFF"/>
            </a:solidFill>
            <a:ln cap="rnd" cmpd="sng" w="10850">
              <a:solidFill>
                <a:srgbClr val="2A29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2148764" y="3561386"/>
              <a:ext cx="201979" cy="125206"/>
            </a:xfrm>
            <a:custGeom>
              <a:rect b="b" l="l" r="r" t="t"/>
              <a:pathLst>
                <a:path extrusionOk="0" fill="none" h="6306" w="10174">
                  <a:moveTo>
                    <a:pt x="10174" y="1"/>
                  </a:moveTo>
                  <a:lnTo>
                    <a:pt x="5104" y="6305"/>
                  </a:lnTo>
                  <a:lnTo>
                    <a:pt x="0" y="2336"/>
                  </a:lnTo>
                </a:path>
              </a:pathLst>
            </a:custGeom>
            <a:noFill/>
            <a:ln cap="rnd" cmpd="sng" w="73375">
              <a:solidFill>
                <a:srgbClr val="504F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808373" y="3309704"/>
              <a:ext cx="105973" cy="70227"/>
            </a:xfrm>
            <a:custGeom>
              <a:rect b="b" l="l" r="r" t="t"/>
              <a:pathLst>
                <a:path extrusionOk="0" h="3537" w="5338">
                  <a:moveTo>
                    <a:pt x="0" y="1"/>
                  </a:moveTo>
                  <a:lnTo>
                    <a:pt x="0" y="3537"/>
                  </a:lnTo>
                  <a:lnTo>
                    <a:pt x="5338" y="3537"/>
                  </a:lnTo>
                  <a:lnTo>
                    <a:pt x="53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808373" y="3378601"/>
              <a:ext cx="56302" cy="70882"/>
            </a:xfrm>
            <a:custGeom>
              <a:rect b="b" l="l" r="r" t="t"/>
              <a:pathLst>
                <a:path extrusionOk="0" h="3570" w="2836">
                  <a:moveTo>
                    <a:pt x="0" y="0"/>
                  </a:moveTo>
                  <a:lnTo>
                    <a:pt x="0" y="3569"/>
                  </a:lnTo>
                  <a:lnTo>
                    <a:pt x="2836" y="3569"/>
                  </a:lnTo>
                  <a:lnTo>
                    <a:pt x="28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808373" y="3327593"/>
              <a:ext cx="105973" cy="20"/>
            </a:xfrm>
            <a:custGeom>
              <a:rect b="b" l="l" r="r" t="t"/>
              <a:pathLst>
                <a:path extrusionOk="0" h="1" w="5338">
                  <a:moveTo>
                    <a:pt x="5338"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808373" y="3327593"/>
              <a:ext cx="105973" cy="20"/>
            </a:xfrm>
            <a:custGeom>
              <a:rect b="b" l="l" r="r" t="t"/>
              <a:pathLst>
                <a:path extrusionOk="0" fill="none" h="1" w="5338">
                  <a:moveTo>
                    <a:pt x="5338" y="1"/>
                  </a:moveTo>
                  <a:lnTo>
                    <a:pt x="0" y="1"/>
                  </a:lnTo>
                </a:path>
              </a:pathLst>
            </a:custGeom>
            <a:noFill/>
            <a:ln cap="rnd" cmpd="sng" w="1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809028" y="3327593"/>
              <a:ext cx="25193" cy="43741"/>
            </a:xfrm>
            <a:custGeom>
              <a:rect b="b" l="l" r="r" t="t"/>
              <a:pathLst>
                <a:path extrusionOk="0" fill="none" h="2203" w="1269">
                  <a:moveTo>
                    <a:pt x="1268" y="1"/>
                  </a:moveTo>
                  <a:lnTo>
                    <a:pt x="1268" y="2202"/>
                  </a:lnTo>
                  <a:lnTo>
                    <a:pt x="1" y="2202"/>
                  </a:lnTo>
                </a:path>
              </a:pathLst>
            </a:custGeom>
            <a:noFill/>
            <a:ln cap="rnd" cmpd="sng" w="108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898444" y="3301107"/>
              <a:ext cx="25828" cy="87441"/>
            </a:xfrm>
            <a:custGeom>
              <a:rect b="b" l="l" r="r" t="t"/>
              <a:pathLst>
                <a:path extrusionOk="0" h="4404" w="1301">
                  <a:moveTo>
                    <a:pt x="0" y="0"/>
                  </a:moveTo>
                  <a:lnTo>
                    <a:pt x="0" y="4403"/>
                  </a:lnTo>
                  <a:lnTo>
                    <a:pt x="1301" y="4403"/>
                  </a:lnTo>
                  <a:lnTo>
                    <a:pt x="1301" y="0"/>
                  </a:lnTo>
                  <a:close/>
                </a:path>
              </a:pathLst>
            </a:custGeom>
            <a:solidFill>
              <a:srgbClr val="565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497780" y="3456075"/>
              <a:ext cx="357623" cy="265620"/>
            </a:xfrm>
            <a:custGeom>
              <a:rect b="b" l="l" r="r" t="t"/>
              <a:pathLst>
                <a:path extrusionOk="0" h="13378" w="18014">
                  <a:moveTo>
                    <a:pt x="3170" y="1"/>
                  </a:moveTo>
                  <a:lnTo>
                    <a:pt x="1" y="2703"/>
                  </a:lnTo>
                  <a:lnTo>
                    <a:pt x="8440" y="12643"/>
                  </a:lnTo>
                  <a:cubicBezTo>
                    <a:pt x="8841" y="13144"/>
                    <a:pt x="9441" y="13377"/>
                    <a:pt x="10041" y="13377"/>
                  </a:cubicBezTo>
                  <a:cubicBezTo>
                    <a:pt x="10275" y="13377"/>
                    <a:pt x="10508" y="13344"/>
                    <a:pt x="10742" y="13277"/>
                  </a:cubicBezTo>
                  <a:lnTo>
                    <a:pt x="18014" y="10742"/>
                  </a:lnTo>
                  <a:lnTo>
                    <a:pt x="16646" y="6806"/>
                  </a:lnTo>
                  <a:lnTo>
                    <a:pt x="10709" y="8874"/>
                  </a:lnTo>
                  <a:lnTo>
                    <a:pt x="31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313688" y="4266079"/>
              <a:ext cx="178831" cy="114603"/>
            </a:xfrm>
            <a:custGeom>
              <a:rect b="b" l="l" r="r" t="t"/>
              <a:pathLst>
                <a:path extrusionOk="0" h="5772" w="9008">
                  <a:moveTo>
                    <a:pt x="1" y="1"/>
                  </a:moveTo>
                  <a:lnTo>
                    <a:pt x="1" y="2069"/>
                  </a:lnTo>
                  <a:lnTo>
                    <a:pt x="1" y="5772"/>
                  </a:lnTo>
                  <a:lnTo>
                    <a:pt x="9007" y="5772"/>
                  </a:lnTo>
                  <a:cubicBezTo>
                    <a:pt x="9007" y="3737"/>
                    <a:pt x="5071" y="2069"/>
                    <a:pt x="3003" y="2069"/>
                  </a:cubicBezTo>
                  <a:lnTo>
                    <a:pt x="3470" y="2069"/>
                  </a:lnTo>
                  <a:lnTo>
                    <a:pt x="34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672621" y="4266079"/>
              <a:ext cx="178811" cy="114603"/>
            </a:xfrm>
            <a:custGeom>
              <a:rect b="b" l="l" r="r" t="t"/>
              <a:pathLst>
                <a:path extrusionOk="0" h="5772" w="9007">
                  <a:moveTo>
                    <a:pt x="0" y="1"/>
                  </a:moveTo>
                  <a:lnTo>
                    <a:pt x="0" y="2069"/>
                  </a:lnTo>
                  <a:lnTo>
                    <a:pt x="0" y="5772"/>
                  </a:lnTo>
                  <a:lnTo>
                    <a:pt x="9007" y="5772"/>
                  </a:lnTo>
                  <a:cubicBezTo>
                    <a:pt x="9007" y="3737"/>
                    <a:pt x="5071" y="2069"/>
                    <a:pt x="3036" y="2069"/>
                  </a:cubicBezTo>
                  <a:lnTo>
                    <a:pt x="3469" y="2069"/>
                  </a:lnTo>
                  <a:lnTo>
                    <a:pt x="3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1299791" y="3713713"/>
              <a:ext cx="275493" cy="572261"/>
            </a:xfrm>
            <a:custGeom>
              <a:rect b="b" l="l" r="r" t="t"/>
              <a:pathLst>
                <a:path extrusionOk="0" h="28822" w="13877">
                  <a:moveTo>
                    <a:pt x="6572" y="1"/>
                  </a:moveTo>
                  <a:lnTo>
                    <a:pt x="0" y="27821"/>
                  </a:lnTo>
                  <a:lnTo>
                    <a:pt x="4904" y="28821"/>
                  </a:lnTo>
                  <a:lnTo>
                    <a:pt x="13877" y="1735"/>
                  </a:lnTo>
                  <a:lnTo>
                    <a:pt x="6572"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1451425" y="3680595"/>
              <a:ext cx="309282" cy="605379"/>
            </a:xfrm>
            <a:custGeom>
              <a:rect b="b" l="l" r="r" t="t"/>
              <a:pathLst>
                <a:path extrusionOk="0" h="30490" w="15579">
                  <a:moveTo>
                    <a:pt x="7406" y="1"/>
                  </a:moveTo>
                  <a:lnTo>
                    <a:pt x="1" y="3103"/>
                  </a:lnTo>
                  <a:lnTo>
                    <a:pt x="10342" y="29922"/>
                  </a:lnTo>
                  <a:lnTo>
                    <a:pt x="15579" y="30489"/>
                  </a:lnTo>
                  <a:lnTo>
                    <a:pt x="15579" y="30489"/>
                  </a:lnTo>
                  <a:lnTo>
                    <a:pt x="7406"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1516323" y="3381897"/>
              <a:ext cx="68908" cy="107316"/>
            </a:xfrm>
            <a:custGeom>
              <a:rect b="b" l="l" r="r" t="t"/>
              <a:pathLst>
                <a:path extrusionOk="0" h="5405" w="3471">
                  <a:moveTo>
                    <a:pt x="435" y="1"/>
                  </a:moveTo>
                  <a:lnTo>
                    <a:pt x="1" y="5138"/>
                  </a:lnTo>
                  <a:lnTo>
                    <a:pt x="3003" y="5405"/>
                  </a:lnTo>
                  <a:lnTo>
                    <a:pt x="3470" y="268"/>
                  </a:lnTo>
                  <a:lnTo>
                    <a:pt x="435" y="1"/>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1522298" y="3389858"/>
              <a:ext cx="62257" cy="31291"/>
            </a:xfrm>
            <a:custGeom>
              <a:rect b="b" l="l" r="r" t="t"/>
              <a:pathLst>
                <a:path extrusionOk="0" h="1576" w="3136">
                  <a:moveTo>
                    <a:pt x="134" y="0"/>
                  </a:moveTo>
                  <a:lnTo>
                    <a:pt x="0" y="1368"/>
                  </a:lnTo>
                  <a:cubicBezTo>
                    <a:pt x="234" y="1468"/>
                    <a:pt x="534" y="1535"/>
                    <a:pt x="801" y="1568"/>
                  </a:cubicBezTo>
                  <a:cubicBezTo>
                    <a:pt x="866" y="1573"/>
                    <a:pt x="931" y="1576"/>
                    <a:pt x="996" y="1576"/>
                  </a:cubicBezTo>
                  <a:cubicBezTo>
                    <a:pt x="1758" y="1576"/>
                    <a:pt x="2474" y="1221"/>
                    <a:pt x="2936" y="667"/>
                  </a:cubicBezTo>
                  <a:cubicBezTo>
                    <a:pt x="3002" y="567"/>
                    <a:pt x="3069" y="467"/>
                    <a:pt x="3136" y="334"/>
                  </a:cubicBezTo>
                  <a:lnTo>
                    <a:pt x="3136" y="267"/>
                  </a:lnTo>
                  <a:lnTo>
                    <a:pt x="1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1494485" y="3202924"/>
              <a:ext cx="172201" cy="186677"/>
            </a:xfrm>
            <a:custGeom>
              <a:rect b="b" l="l" r="r" t="t"/>
              <a:pathLst>
                <a:path extrusionOk="0" h="9402" w="8674">
                  <a:moveTo>
                    <a:pt x="2681" y="1"/>
                  </a:moveTo>
                  <a:cubicBezTo>
                    <a:pt x="1562" y="1"/>
                    <a:pt x="629" y="837"/>
                    <a:pt x="534" y="1943"/>
                  </a:cubicBezTo>
                  <a:lnTo>
                    <a:pt x="134" y="6346"/>
                  </a:lnTo>
                  <a:cubicBezTo>
                    <a:pt x="0" y="7847"/>
                    <a:pt x="1101" y="9182"/>
                    <a:pt x="2635" y="9315"/>
                  </a:cubicBezTo>
                  <a:lnTo>
                    <a:pt x="3469" y="9382"/>
                  </a:lnTo>
                  <a:cubicBezTo>
                    <a:pt x="3611" y="9395"/>
                    <a:pt x="3753" y="9402"/>
                    <a:pt x="3893" y="9402"/>
                  </a:cubicBezTo>
                  <a:cubicBezTo>
                    <a:pt x="6181" y="9402"/>
                    <a:pt x="8117" y="7638"/>
                    <a:pt x="8306" y="5312"/>
                  </a:cubicBezTo>
                  <a:lnTo>
                    <a:pt x="8573" y="2410"/>
                  </a:lnTo>
                  <a:cubicBezTo>
                    <a:pt x="8673" y="1376"/>
                    <a:pt x="7872" y="442"/>
                    <a:pt x="6838" y="342"/>
                  </a:cubicBezTo>
                  <a:lnTo>
                    <a:pt x="2869" y="8"/>
                  </a:lnTo>
                  <a:cubicBezTo>
                    <a:pt x="2806" y="3"/>
                    <a:pt x="2743" y="1"/>
                    <a:pt x="2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524939" y="3251429"/>
              <a:ext cx="138431" cy="145219"/>
            </a:xfrm>
            <a:custGeom>
              <a:rect b="b" l="l" r="r" t="t"/>
              <a:pathLst>
                <a:path extrusionOk="0" h="7314" w="6973">
                  <a:moveTo>
                    <a:pt x="601" y="0"/>
                  </a:moveTo>
                  <a:lnTo>
                    <a:pt x="1" y="6972"/>
                  </a:lnTo>
                  <a:lnTo>
                    <a:pt x="3803" y="7306"/>
                  </a:lnTo>
                  <a:cubicBezTo>
                    <a:pt x="3864" y="7311"/>
                    <a:pt x="3925" y="7313"/>
                    <a:pt x="3985" y="7313"/>
                  </a:cubicBezTo>
                  <a:cubicBezTo>
                    <a:pt x="5107" y="7313"/>
                    <a:pt x="6043" y="6444"/>
                    <a:pt x="6138" y="5304"/>
                  </a:cubicBezTo>
                  <a:lnTo>
                    <a:pt x="6272" y="4003"/>
                  </a:lnTo>
                  <a:lnTo>
                    <a:pt x="6305" y="4003"/>
                  </a:lnTo>
                  <a:lnTo>
                    <a:pt x="6539" y="4037"/>
                  </a:lnTo>
                  <a:cubicBezTo>
                    <a:pt x="6739" y="4037"/>
                    <a:pt x="6939" y="3870"/>
                    <a:pt x="6972" y="3670"/>
                  </a:cubicBezTo>
                  <a:cubicBezTo>
                    <a:pt x="6972" y="3436"/>
                    <a:pt x="6805" y="3269"/>
                    <a:pt x="6605" y="3236"/>
                  </a:cubicBezTo>
                  <a:lnTo>
                    <a:pt x="6372" y="3203"/>
                  </a:lnTo>
                  <a:cubicBezTo>
                    <a:pt x="6372" y="3203"/>
                    <a:pt x="6338" y="3236"/>
                    <a:pt x="6338" y="3236"/>
                  </a:cubicBezTo>
                  <a:lnTo>
                    <a:pt x="6572" y="534"/>
                  </a:lnTo>
                  <a:lnTo>
                    <a:pt x="601" y="0"/>
                  </a:lnTo>
                  <a:close/>
                </a:path>
              </a:pathLst>
            </a:custGeom>
            <a:solidFill>
              <a:srgbClr val="FFFFFF"/>
            </a:solidFill>
            <a:ln cap="rnd" cmpd="sng" w="10850">
              <a:solidFill>
                <a:srgbClr val="2A29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1508382" y="3208205"/>
              <a:ext cx="130490" cy="113968"/>
            </a:xfrm>
            <a:custGeom>
              <a:rect b="b" l="l" r="r" t="t"/>
              <a:pathLst>
                <a:path extrusionOk="0" h="5740" w="6573">
                  <a:moveTo>
                    <a:pt x="2221" y="0"/>
                  </a:moveTo>
                  <a:cubicBezTo>
                    <a:pt x="1261" y="0"/>
                    <a:pt x="428" y="739"/>
                    <a:pt x="334" y="1744"/>
                  </a:cubicBezTo>
                  <a:lnTo>
                    <a:pt x="1" y="5547"/>
                  </a:lnTo>
                  <a:cubicBezTo>
                    <a:pt x="429" y="5672"/>
                    <a:pt x="877" y="5739"/>
                    <a:pt x="1344" y="5739"/>
                  </a:cubicBezTo>
                  <a:cubicBezTo>
                    <a:pt x="1749" y="5739"/>
                    <a:pt x="2169" y="5688"/>
                    <a:pt x="2603" y="5580"/>
                  </a:cubicBezTo>
                  <a:cubicBezTo>
                    <a:pt x="4804" y="5080"/>
                    <a:pt x="6372" y="3178"/>
                    <a:pt x="6539" y="910"/>
                  </a:cubicBezTo>
                  <a:cubicBezTo>
                    <a:pt x="6572" y="743"/>
                    <a:pt x="6572" y="543"/>
                    <a:pt x="6572" y="376"/>
                  </a:cubicBezTo>
                  <a:lnTo>
                    <a:pt x="2402" y="9"/>
                  </a:lnTo>
                  <a:cubicBezTo>
                    <a:pt x="2342" y="3"/>
                    <a:pt x="2281" y="0"/>
                    <a:pt x="2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1519638" y="3296461"/>
              <a:ext cx="47050" cy="79817"/>
            </a:xfrm>
            <a:custGeom>
              <a:rect b="b" l="l" r="r" t="t"/>
              <a:pathLst>
                <a:path extrusionOk="0" h="4020" w="2370">
                  <a:moveTo>
                    <a:pt x="534" y="1"/>
                  </a:moveTo>
                  <a:lnTo>
                    <a:pt x="1" y="4004"/>
                  </a:lnTo>
                  <a:cubicBezTo>
                    <a:pt x="83" y="4015"/>
                    <a:pt x="165" y="4020"/>
                    <a:pt x="246" y="4020"/>
                  </a:cubicBezTo>
                  <a:cubicBezTo>
                    <a:pt x="1150" y="4020"/>
                    <a:pt x="1946" y="3354"/>
                    <a:pt x="2069" y="2436"/>
                  </a:cubicBezTo>
                  <a:lnTo>
                    <a:pt x="2369" y="234"/>
                  </a:ln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1554082" y="3288479"/>
              <a:ext cx="39090" cy="37844"/>
            </a:xfrm>
            <a:custGeom>
              <a:rect b="b" l="l" r="r" t="t"/>
              <a:pathLst>
                <a:path extrusionOk="0" h="1906" w="1969">
                  <a:moveTo>
                    <a:pt x="1006" y="1"/>
                  </a:moveTo>
                  <a:cubicBezTo>
                    <a:pt x="501" y="1"/>
                    <a:pt x="98" y="389"/>
                    <a:pt x="34" y="870"/>
                  </a:cubicBezTo>
                  <a:cubicBezTo>
                    <a:pt x="0" y="1403"/>
                    <a:pt x="367" y="1870"/>
                    <a:pt x="901" y="1904"/>
                  </a:cubicBezTo>
                  <a:cubicBezTo>
                    <a:pt x="923" y="1905"/>
                    <a:pt x="946" y="1906"/>
                    <a:pt x="968" y="1906"/>
                  </a:cubicBezTo>
                  <a:cubicBezTo>
                    <a:pt x="1471" y="1906"/>
                    <a:pt x="1871" y="1548"/>
                    <a:pt x="1935" y="1037"/>
                  </a:cubicBezTo>
                  <a:cubicBezTo>
                    <a:pt x="1968" y="536"/>
                    <a:pt x="1601" y="69"/>
                    <a:pt x="1068" y="2"/>
                  </a:cubicBezTo>
                  <a:cubicBezTo>
                    <a:pt x="1047" y="1"/>
                    <a:pt x="1026" y="1"/>
                    <a:pt x="1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1552097" y="3204889"/>
              <a:ext cx="134441" cy="61412"/>
            </a:xfrm>
            <a:custGeom>
              <a:rect b="b" l="l" r="r" t="t"/>
              <a:pathLst>
                <a:path extrusionOk="0" h="3093" w="6772">
                  <a:moveTo>
                    <a:pt x="1459" y="0"/>
                  </a:moveTo>
                  <a:cubicBezTo>
                    <a:pt x="899" y="0"/>
                    <a:pt x="425" y="284"/>
                    <a:pt x="334" y="677"/>
                  </a:cubicBezTo>
                  <a:lnTo>
                    <a:pt x="67" y="2011"/>
                  </a:lnTo>
                  <a:cubicBezTo>
                    <a:pt x="0" y="2445"/>
                    <a:pt x="434" y="2811"/>
                    <a:pt x="1068" y="2878"/>
                  </a:cubicBezTo>
                  <a:lnTo>
                    <a:pt x="3136" y="3078"/>
                  </a:lnTo>
                  <a:cubicBezTo>
                    <a:pt x="3263" y="3088"/>
                    <a:pt x="3388" y="3093"/>
                    <a:pt x="3513" y="3093"/>
                  </a:cubicBezTo>
                  <a:cubicBezTo>
                    <a:pt x="5092" y="3093"/>
                    <a:pt x="6455" y="2326"/>
                    <a:pt x="6672" y="1244"/>
                  </a:cubicBezTo>
                  <a:cubicBezTo>
                    <a:pt x="6772" y="810"/>
                    <a:pt x="6338" y="410"/>
                    <a:pt x="5704" y="343"/>
                  </a:cubicBezTo>
                  <a:lnTo>
                    <a:pt x="1635" y="9"/>
                  </a:lnTo>
                  <a:cubicBezTo>
                    <a:pt x="1575" y="3"/>
                    <a:pt x="1517" y="0"/>
                    <a:pt x="14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1400444" y="3442534"/>
              <a:ext cx="252980" cy="357966"/>
            </a:xfrm>
            <a:custGeom>
              <a:rect b="b" l="l" r="r" t="t"/>
              <a:pathLst>
                <a:path extrusionOk="0" h="18029" w="12743">
                  <a:moveTo>
                    <a:pt x="4303" y="1"/>
                  </a:moveTo>
                  <a:cubicBezTo>
                    <a:pt x="2729" y="1"/>
                    <a:pt x="1394" y="1218"/>
                    <a:pt x="1268" y="2818"/>
                  </a:cubicBezTo>
                  <a:lnTo>
                    <a:pt x="0" y="17028"/>
                  </a:lnTo>
                  <a:lnTo>
                    <a:pt x="11442" y="18029"/>
                  </a:lnTo>
                  <a:lnTo>
                    <a:pt x="12476" y="6053"/>
                  </a:lnTo>
                  <a:cubicBezTo>
                    <a:pt x="12743" y="3118"/>
                    <a:pt x="10575" y="516"/>
                    <a:pt x="7639" y="283"/>
                  </a:cubicBezTo>
                  <a:lnTo>
                    <a:pt x="4604" y="16"/>
                  </a:lnTo>
                  <a:cubicBezTo>
                    <a:pt x="4503" y="6"/>
                    <a:pt x="4402" y="1"/>
                    <a:pt x="43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1757372" y="3398039"/>
              <a:ext cx="123860" cy="111486"/>
            </a:xfrm>
            <a:custGeom>
              <a:rect b="b" l="l" r="r" t="t"/>
              <a:pathLst>
                <a:path extrusionOk="0" h="5615" w="6239">
                  <a:moveTo>
                    <a:pt x="2440" y="1"/>
                  </a:moveTo>
                  <a:cubicBezTo>
                    <a:pt x="2313" y="1"/>
                    <a:pt x="2190" y="51"/>
                    <a:pt x="2102" y="155"/>
                  </a:cubicBezTo>
                  <a:lnTo>
                    <a:pt x="1168" y="1256"/>
                  </a:lnTo>
                  <a:cubicBezTo>
                    <a:pt x="1102" y="1289"/>
                    <a:pt x="1035" y="1323"/>
                    <a:pt x="1002" y="1389"/>
                  </a:cubicBezTo>
                  <a:cubicBezTo>
                    <a:pt x="868" y="1523"/>
                    <a:pt x="802" y="1723"/>
                    <a:pt x="802" y="1890"/>
                  </a:cubicBezTo>
                  <a:cubicBezTo>
                    <a:pt x="68" y="2690"/>
                    <a:pt x="1" y="3891"/>
                    <a:pt x="668" y="4759"/>
                  </a:cubicBezTo>
                  <a:cubicBezTo>
                    <a:pt x="1115" y="5322"/>
                    <a:pt x="1778" y="5614"/>
                    <a:pt x="2444" y="5614"/>
                  </a:cubicBezTo>
                  <a:cubicBezTo>
                    <a:pt x="2921" y="5614"/>
                    <a:pt x="3400" y="5465"/>
                    <a:pt x="3804" y="5159"/>
                  </a:cubicBezTo>
                  <a:cubicBezTo>
                    <a:pt x="3937" y="5059"/>
                    <a:pt x="4037" y="4959"/>
                    <a:pt x="4137" y="4825"/>
                  </a:cubicBezTo>
                  <a:lnTo>
                    <a:pt x="5905" y="3491"/>
                  </a:lnTo>
                  <a:cubicBezTo>
                    <a:pt x="6072" y="3358"/>
                    <a:pt x="6072" y="3124"/>
                    <a:pt x="5972" y="2957"/>
                  </a:cubicBezTo>
                  <a:lnTo>
                    <a:pt x="5872" y="2891"/>
                  </a:lnTo>
                  <a:cubicBezTo>
                    <a:pt x="5814" y="2793"/>
                    <a:pt x="5710" y="2741"/>
                    <a:pt x="5601" y="2741"/>
                  </a:cubicBezTo>
                  <a:cubicBezTo>
                    <a:pt x="5522" y="2741"/>
                    <a:pt x="5441" y="2768"/>
                    <a:pt x="5371" y="2824"/>
                  </a:cubicBezTo>
                  <a:lnTo>
                    <a:pt x="4671" y="3358"/>
                  </a:lnTo>
                  <a:cubicBezTo>
                    <a:pt x="4671" y="3324"/>
                    <a:pt x="4671" y="3324"/>
                    <a:pt x="4671" y="3291"/>
                  </a:cubicBezTo>
                  <a:lnTo>
                    <a:pt x="6072" y="2223"/>
                  </a:lnTo>
                  <a:cubicBezTo>
                    <a:pt x="6205" y="2090"/>
                    <a:pt x="6239" y="1856"/>
                    <a:pt x="6139" y="1690"/>
                  </a:cubicBezTo>
                  <a:lnTo>
                    <a:pt x="6039" y="1590"/>
                  </a:lnTo>
                  <a:cubicBezTo>
                    <a:pt x="5963" y="1496"/>
                    <a:pt x="5856" y="1455"/>
                    <a:pt x="5748" y="1455"/>
                  </a:cubicBezTo>
                  <a:cubicBezTo>
                    <a:pt x="5663" y="1455"/>
                    <a:pt x="5578" y="1479"/>
                    <a:pt x="5505" y="1523"/>
                  </a:cubicBezTo>
                  <a:lnTo>
                    <a:pt x="4404" y="2390"/>
                  </a:lnTo>
                  <a:lnTo>
                    <a:pt x="4371" y="2357"/>
                  </a:lnTo>
                  <a:lnTo>
                    <a:pt x="5672" y="1356"/>
                  </a:lnTo>
                  <a:cubicBezTo>
                    <a:pt x="5838" y="1223"/>
                    <a:pt x="5872" y="989"/>
                    <a:pt x="5738" y="822"/>
                  </a:cubicBezTo>
                  <a:lnTo>
                    <a:pt x="5672" y="722"/>
                  </a:lnTo>
                  <a:cubicBezTo>
                    <a:pt x="5596" y="628"/>
                    <a:pt x="5490" y="587"/>
                    <a:pt x="5381" y="587"/>
                  </a:cubicBezTo>
                  <a:cubicBezTo>
                    <a:pt x="5296" y="587"/>
                    <a:pt x="5211" y="612"/>
                    <a:pt x="5138" y="656"/>
                  </a:cubicBezTo>
                  <a:lnTo>
                    <a:pt x="3837" y="1690"/>
                  </a:lnTo>
                  <a:lnTo>
                    <a:pt x="3770" y="1656"/>
                  </a:lnTo>
                  <a:lnTo>
                    <a:pt x="4571" y="1056"/>
                  </a:lnTo>
                  <a:cubicBezTo>
                    <a:pt x="4738" y="922"/>
                    <a:pt x="4771" y="689"/>
                    <a:pt x="4638" y="522"/>
                  </a:cubicBezTo>
                  <a:lnTo>
                    <a:pt x="4538" y="422"/>
                  </a:lnTo>
                  <a:cubicBezTo>
                    <a:pt x="4479" y="325"/>
                    <a:pt x="4376" y="273"/>
                    <a:pt x="4266" y="273"/>
                  </a:cubicBezTo>
                  <a:cubicBezTo>
                    <a:pt x="4188" y="273"/>
                    <a:pt x="4107" y="300"/>
                    <a:pt x="4037" y="355"/>
                  </a:cubicBezTo>
                  <a:lnTo>
                    <a:pt x="2870" y="1256"/>
                  </a:lnTo>
                  <a:cubicBezTo>
                    <a:pt x="2803" y="1223"/>
                    <a:pt x="2736" y="1223"/>
                    <a:pt x="2670" y="1189"/>
                  </a:cubicBezTo>
                  <a:lnTo>
                    <a:pt x="2936" y="889"/>
                  </a:lnTo>
                  <a:cubicBezTo>
                    <a:pt x="3103" y="689"/>
                    <a:pt x="3103" y="389"/>
                    <a:pt x="2903" y="222"/>
                  </a:cubicBezTo>
                  <a:lnTo>
                    <a:pt x="2770" y="122"/>
                  </a:lnTo>
                  <a:cubicBezTo>
                    <a:pt x="2674" y="42"/>
                    <a:pt x="2556" y="1"/>
                    <a:pt x="2440" y="1"/>
                  </a:cubicBez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1484539" y="3450992"/>
              <a:ext cx="327169" cy="203911"/>
            </a:xfrm>
            <a:custGeom>
              <a:rect b="b" l="l" r="r" t="t"/>
              <a:pathLst>
                <a:path extrusionOk="0" h="10270" w="16480">
                  <a:moveTo>
                    <a:pt x="2322" y="1"/>
                  </a:moveTo>
                  <a:cubicBezTo>
                    <a:pt x="1925" y="1"/>
                    <a:pt x="1522" y="117"/>
                    <a:pt x="1168" y="357"/>
                  </a:cubicBezTo>
                  <a:cubicBezTo>
                    <a:pt x="268" y="991"/>
                    <a:pt x="1" y="2225"/>
                    <a:pt x="635" y="3159"/>
                  </a:cubicBezTo>
                  <a:lnTo>
                    <a:pt x="4838" y="9330"/>
                  </a:lnTo>
                  <a:cubicBezTo>
                    <a:pt x="5138" y="9730"/>
                    <a:pt x="5505" y="10064"/>
                    <a:pt x="6005" y="10197"/>
                  </a:cubicBezTo>
                  <a:cubicBezTo>
                    <a:pt x="6172" y="10231"/>
                    <a:pt x="6305" y="10264"/>
                    <a:pt x="6472" y="10264"/>
                  </a:cubicBezTo>
                  <a:cubicBezTo>
                    <a:pt x="6522" y="10267"/>
                    <a:pt x="6572" y="10269"/>
                    <a:pt x="6621" y="10269"/>
                  </a:cubicBezTo>
                  <a:cubicBezTo>
                    <a:pt x="7065" y="10269"/>
                    <a:pt x="7476" y="10134"/>
                    <a:pt x="7806" y="9864"/>
                  </a:cubicBezTo>
                  <a:lnTo>
                    <a:pt x="16413" y="3326"/>
                  </a:lnTo>
                  <a:cubicBezTo>
                    <a:pt x="16446" y="3326"/>
                    <a:pt x="16479" y="3259"/>
                    <a:pt x="16446" y="3226"/>
                  </a:cubicBezTo>
                  <a:lnTo>
                    <a:pt x="14078" y="90"/>
                  </a:lnTo>
                  <a:cubicBezTo>
                    <a:pt x="14055" y="90"/>
                    <a:pt x="14033" y="75"/>
                    <a:pt x="14011" y="75"/>
                  </a:cubicBezTo>
                  <a:cubicBezTo>
                    <a:pt x="14000" y="75"/>
                    <a:pt x="13989" y="79"/>
                    <a:pt x="13977" y="90"/>
                  </a:cubicBezTo>
                  <a:lnTo>
                    <a:pt x="7106" y="5294"/>
                  </a:lnTo>
                  <a:cubicBezTo>
                    <a:pt x="7096" y="5304"/>
                    <a:pt x="7086" y="5308"/>
                    <a:pt x="7077" y="5308"/>
                  </a:cubicBezTo>
                  <a:cubicBezTo>
                    <a:pt x="7053" y="5308"/>
                    <a:pt x="7029" y="5284"/>
                    <a:pt x="7006" y="5260"/>
                  </a:cubicBezTo>
                  <a:lnTo>
                    <a:pt x="4004" y="891"/>
                  </a:lnTo>
                  <a:cubicBezTo>
                    <a:pt x="3610" y="311"/>
                    <a:pt x="2973" y="1"/>
                    <a:pt x="2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1820959" y="3551458"/>
              <a:ext cx="129815" cy="104417"/>
            </a:xfrm>
            <a:custGeom>
              <a:rect b="b" l="l" r="r" t="t"/>
              <a:pathLst>
                <a:path extrusionOk="0" h="5259" w="6539">
                  <a:moveTo>
                    <a:pt x="3833" y="0"/>
                  </a:moveTo>
                  <a:cubicBezTo>
                    <a:pt x="3778" y="0"/>
                    <a:pt x="3723" y="11"/>
                    <a:pt x="3670" y="34"/>
                  </a:cubicBezTo>
                  <a:lnTo>
                    <a:pt x="2302" y="501"/>
                  </a:lnTo>
                  <a:cubicBezTo>
                    <a:pt x="2235" y="534"/>
                    <a:pt x="2202" y="534"/>
                    <a:pt x="2135" y="567"/>
                  </a:cubicBezTo>
                  <a:cubicBezTo>
                    <a:pt x="1935" y="634"/>
                    <a:pt x="1768" y="768"/>
                    <a:pt x="1668" y="934"/>
                  </a:cubicBezTo>
                  <a:cubicBezTo>
                    <a:pt x="667" y="1235"/>
                    <a:pt x="0" y="2269"/>
                    <a:pt x="167" y="3336"/>
                  </a:cubicBezTo>
                  <a:cubicBezTo>
                    <a:pt x="350" y="4465"/>
                    <a:pt x="1314" y="5259"/>
                    <a:pt x="2422" y="5259"/>
                  </a:cubicBezTo>
                  <a:cubicBezTo>
                    <a:pt x="2525" y="5259"/>
                    <a:pt x="2630" y="5252"/>
                    <a:pt x="2736" y="5237"/>
                  </a:cubicBezTo>
                  <a:cubicBezTo>
                    <a:pt x="2869" y="5204"/>
                    <a:pt x="3002" y="5171"/>
                    <a:pt x="3169" y="5104"/>
                  </a:cubicBezTo>
                  <a:lnTo>
                    <a:pt x="5371" y="4804"/>
                  </a:lnTo>
                  <a:cubicBezTo>
                    <a:pt x="5571" y="4770"/>
                    <a:pt x="5704" y="4570"/>
                    <a:pt x="5671" y="4370"/>
                  </a:cubicBezTo>
                  <a:lnTo>
                    <a:pt x="5638" y="4237"/>
                  </a:lnTo>
                  <a:cubicBezTo>
                    <a:pt x="5607" y="4054"/>
                    <a:pt x="5465" y="3899"/>
                    <a:pt x="5288" y="3899"/>
                  </a:cubicBezTo>
                  <a:cubicBezTo>
                    <a:pt x="5272" y="3899"/>
                    <a:pt x="5255" y="3900"/>
                    <a:pt x="5237" y="3903"/>
                  </a:cubicBezTo>
                  <a:lnTo>
                    <a:pt x="4370" y="4037"/>
                  </a:lnTo>
                  <a:cubicBezTo>
                    <a:pt x="4370" y="4037"/>
                    <a:pt x="4370" y="4003"/>
                    <a:pt x="4370" y="4003"/>
                  </a:cubicBezTo>
                  <a:lnTo>
                    <a:pt x="6138" y="3736"/>
                  </a:lnTo>
                  <a:cubicBezTo>
                    <a:pt x="6305" y="3703"/>
                    <a:pt x="6472" y="3536"/>
                    <a:pt x="6438" y="3336"/>
                  </a:cubicBezTo>
                  <a:lnTo>
                    <a:pt x="6405" y="3203"/>
                  </a:lnTo>
                  <a:cubicBezTo>
                    <a:pt x="6374" y="3020"/>
                    <a:pt x="6233" y="2865"/>
                    <a:pt x="6056" y="2865"/>
                  </a:cubicBezTo>
                  <a:cubicBezTo>
                    <a:pt x="6039" y="2865"/>
                    <a:pt x="6022" y="2866"/>
                    <a:pt x="6005" y="2869"/>
                  </a:cubicBezTo>
                  <a:lnTo>
                    <a:pt x="4604" y="3069"/>
                  </a:lnTo>
                  <a:cubicBezTo>
                    <a:pt x="4604" y="3069"/>
                    <a:pt x="4604" y="3069"/>
                    <a:pt x="4604" y="3036"/>
                  </a:cubicBezTo>
                  <a:lnTo>
                    <a:pt x="6205" y="2802"/>
                  </a:lnTo>
                  <a:cubicBezTo>
                    <a:pt x="6405" y="2769"/>
                    <a:pt x="6538" y="2569"/>
                    <a:pt x="6505" y="2369"/>
                  </a:cubicBezTo>
                  <a:lnTo>
                    <a:pt x="6505" y="2235"/>
                  </a:lnTo>
                  <a:cubicBezTo>
                    <a:pt x="6475" y="2056"/>
                    <a:pt x="6311" y="1930"/>
                    <a:pt x="6133" y="1930"/>
                  </a:cubicBezTo>
                  <a:cubicBezTo>
                    <a:pt x="6113" y="1930"/>
                    <a:pt x="6092" y="1932"/>
                    <a:pt x="6071" y="1935"/>
                  </a:cubicBezTo>
                  <a:lnTo>
                    <a:pt x="4437" y="2169"/>
                  </a:lnTo>
                  <a:cubicBezTo>
                    <a:pt x="4437" y="2169"/>
                    <a:pt x="4403" y="2169"/>
                    <a:pt x="4403" y="2135"/>
                  </a:cubicBezTo>
                  <a:lnTo>
                    <a:pt x="5404" y="2002"/>
                  </a:lnTo>
                  <a:cubicBezTo>
                    <a:pt x="5604" y="1968"/>
                    <a:pt x="5738" y="1768"/>
                    <a:pt x="5704" y="1568"/>
                  </a:cubicBezTo>
                  <a:lnTo>
                    <a:pt x="5671" y="1435"/>
                  </a:lnTo>
                  <a:cubicBezTo>
                    <a:pt x="5641" y="1255"/>
                    <a:pt x="5504" y="1129"/>
                    <a:pt x="5331" y="1129"/>
                  </a:cubicBezTo>
                  <a:cubicBezTo>
                    <a:pt x="5312" y="1129"/>
                    <a:pt x="5291" y="1131"/>
                    <a:pt x="5271" y="1134"/>
                  </a:cubicBezTo>
                  <a:lnTo>
                    <a:pt x="3836" y="1335"/>
                  </a:lnTo>
                  <a:cubicBezTo>
                    <a:pt x="3770" y="1301"/>
                    <a:pt x="3736" y="1268"/>
                    <a:pt x="3670" y="1201"/>
                  </a:cubicBezTo>
                  <a:lnTo>
                    <a:pt x="4036" y="1068"/>
                  </a:lnTo>
                  <a:cubicBezTo>
                    <a:pt x="4303" y="1001"/>
                    <a:pt x="4403" y="701"/>
                    <a:pt x="4337" y="467"/>
                  </a:cubicBezTo>
                  <a:lnTo>
                    <a:pt x="4270" y="301"/>
                  </a:lnTo>
                  <a:cubicBezTo>
                    <a:pt x="4193" y="121"/>
                    <a:pt x="4017" y="0"/>
                    <a:pt x="3833" y="0"/>
                  </a:cubicBez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1849428" y="3471323"/>
              <a:ext cx="149688" cy="170892"/>
            </a:xfrm>
            <a:custGeom>
              <a:rect b="b" l="l" r="r" t="t"/>
              <a:pathLst>
                <a:path extrusionOk="0" h="8607" w="7540">
                  <a:moveTo>
                    <a:pt x="1769" y="0"/>
                  </a:moveTo>
                  <a:lnTo>
                    <a:pt x="1" y="7372"/>
                  </a:lnTo>
                  <a:lnTo>
                    <a:pt x="6072" y="8606"/>
                  </a:lnTo>
                  <a:lnTo>
                    <a:pt x="7539" y="1201"/>
                  </a:lnTo>
                  <a:lnTo>
                    <a:pt x="1769" y="0"/>
                  </a:lnTo>
                  <a:close/>
                </a:path>
              </a:pathLst>
            </a:custGeom>
            <a:solidFill>
              <a:srgbClr val="FFFFFF"/>
            </a:solidFill>
            <a:ln cap="rnd" cmpd="sng" w="108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1909700" y="3460066"/>
              <a:ext cx="59617" cy="43721"/>
            </a:xfrm>
            <a:custGeom>
              <a:rect b="b" l="l" r="r" t="t"/>
              <a:pathLst>
                <a:path extrusionOk="0" h="2202" w="3003">
                  <a:moveTo>
                    <a:pt x="200" y="0"/>
                  </a:moveTo>
                  <a:lnTo>
                    <a:pt x="0" y="1701"/>
                  </a:lnTo>
                  <a:lnTo>
                    <a:pt x="2769" y="2202"/>
                  </a:lnTo>
                  <a:lnTo>
                    <a:pt x="3002" y="467"/>
                  </a:lnTo>
                  <a:lnTo>
                    <a:pt x="2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1898444" y="3520981"/>
              <a:ext cx="66228" cy="12608"/>
            </a:xfrm>
            <a:custGeom>
              <a:rect b="b" l="l" r="r" t="t"/>
              <a:pathLst>
                <a:path extrusionOk="0" fill="none" h="635" w="3336">
                  <a:moveTo>
                    <a:pt x="3336" y="635"/>
                  </a:moveTo>
                  <a:lnTo>
                    <a:pt x="0" y="1"/>
                  </a:lnTo>
                </a:path>
              </a:pathLst>
            </a:custGeom>
            <a:solidFill>
              <a:srgbClr val="000000">
                <a:alpha val="8930"/>
              </a:srgbClr>
            </a:solidFill>
            <a:ln cap="rnd" cmpd="sng" w="10850">
              <a:solidFill>
                <a:srgbClr val="C2C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893798" y="3544827"/>
              <a:ext cx="66248" cy="12608"/>
            </a:xfrm>
            <a:custGeom>
              <a:rect b="b" l="l" r="r" t="t"/>
              <a:pathLst>
                <a:path extrusionOk="0" fill="none" h="635" w="3337">
                  <a:moveTo>
                    <a:pt x="3336" y="635"/>
                  </a:moveTo>
                  <a:lnTo>
                    <a:pt x="1" y="1"/>
                  </a:lnTo>
                </a:path>
              </a:pathLst>
            </a:custGeom>
            <a:solidFill>
              <a:srgbClr val="000000">
                <a:alpha val="8930"/>
              </a:srgbClr>
            </a:solidFill>
            <a:ln cap="rnd" cmpd="sng" w="10850">
              <a:solidFill>
                <a:srgbClr val="C2C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889828" y="3565357"/>
              <a:ext cx="66248" cy="12608"/>
            </a:xfrm>
            <a:custGeom>
              <a:rect b="b" l="l" r="r" t="t"/>
              <a:pathLst>
                <a:path extrusionOk="0" fill="none" h="635" w="3337">
                  <a:moveTo>
                    <a:pt x="3336" y="635"/>
                  </a:moveTo>
                  <a:lnTo>
                    <a:pt x="0" y="1"/>
                  </a:lnTo>
                </a:path>
              </a:pathLst>
            </a:custGeom>
            <a:solidFill>
              <a:srgbClr val="000000">
                <a:alpha val="8930"/>
              </a:srgbClr>
            </a:solidFill>
            <a:ln cap="rnd" cmpd="sng" w="10850">
              <a:solidFill>
                <a:srgbClr val="C2C7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159395" y="4380663"/>
              <a:ext cx="891377" cy="20"/>
            </a:xfrm>
            <a:custGeom>
              <a:rect b="b" l="l" r="r" t="t"/>
              <a:pathLst>
                <a:path extrusionOk="0" fill="none" h="1" w="44900">
                  <a:moveTo>
                    <a:pt x="0" y="1"/>
                  </a:moveTo>
                  <a:lnTo>
                    <a:pt x="44899" y="1"/>
                  </a:lnTo>
                </a:path>
              </a:pathLst>
            </a:custGeom>
            <a:noFill/>
            <a:ln cap="rnd" cmpd="sng" w="10850">
              <a:solidFill>
                <a:srgbClr val="2A29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968016" y="2344731"/>
              <a:ext cx="90071" cy="90757"/>
            </a:xfrm>
            <a:custGeom>
              <a:rect b="b" l="l" r="r" t="t"/>
              <a:pathLst>
                <a:path extrusionOk="0" fill="none" h="4571" w="4537">
                  <a:moveTo>
                    <a:pt x="4537" y="2269"/>
                  </a:moveTo>
                  <a:cubicBezTo>
                    <a:pt x="4537" y="3536"/>
                    <a:pt x="3536" y="4570"/>
                    <a:pt x="2269" y="4570"/>
                  </a:cubicBezTo>
                  <a:cubicBezTo>
                    <a:pt x="1034" y="4570"/>
                    <a:pt x="0" y="3536"/>
                    <a:pt x="0" y="2269"/>
                  </a:cubicBezTo>
                  <a:cubicBezTo>
                    <a:pt x="0" y="1035"/>
                    <a:pt x="1034" y="0"/>
                    <a:pt x="2269" y="0"/>
                  </a:cubicBezTo>
                  <a:cubicBezTo>
                    <a:pt x="3536" y="0"/>
                    <a:pt x="4537" y="1035"/>
                    <a:pt x="4537" y="2269"/>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1593807" y="2538119"/>
              <a:ext cx="109963" cy="109977"/>
            </a:xfrm>
            <a:custGeom>
              <a:rect b="b" l="l" r="r" t="t"/>
              <a:pathLst>
                <a:path extrusionOk="0" fill="none" h="5539" w="5539">
                  <a:moveTo>
                    <a:pt x="5538" y="2769"/>
                  </a:moveTo>
                  <a:cubicBezTo>
                    <a:pt x="5538" y="4304"/>
                    <a:pt x="4304" y="5538"/>
                    <a:pt x="2769" y="5538"/>
                  </a:cubicBezTo>
                  <a:cubicBezTo>
                    <a:pt x="1235" y="5538"/>
                    <a:pt x="1" y="4304"/>
                    <a:pt x="1" y="2769"/>
                  </a:cubicBezTo>
                  <a:cubicBezTo>
                    <a:pt x="1" y="1235"/>
                    <a:pt x="1235" y="1"/>
                    <a:pt x="2769" y="1"/>
                  </a:cubicBezTo>
                  <a:cubicBezTo>
                    <a:pt x="4304" y="1"/>
                    <a:pt x="5538" y="1235"/>
                    <a:pt x="5538" y="2769"/>
                  </a:cubicBezTo>
                  <a:close/>
                </a:path>
              </a:pathLst>
            </a:custGeom>
            <a:noFill/>
            <a:ln cap="rnd" cmpd="sng" w="108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Font typeface="Fira Sans Condensed"/>
              <a:buChar char="●"/>
            </a:pPr>
            <a:r>
              <a:rPr lang="en" sz="1500">
                <a:solidFill>
                  <a:schemeClr val="dk1"/>
                </a:solidFill>
                <a:latin typeface="Fira Sans Condensed"/>
                <a:ea typeface="Fira Sans Condensed"/>
                <a:cs typeface="Fira Sans Condensed"/>
                <a:sym typeface="Fira Sans Condensed"/>
              </a:rPr>
              <a:t>Executive Summary</a:t>
            </a:r>
            <a:endParaRPr sz="1500">
              <a:solidFill>
                <a:schemeClr val="dk1"/>
              </a:solidFill>
              <a:latin typeface="Fira Sans Condensed"/>
              <a:ea typeface="Fira Sans Condensed"/>
              <a:cs typeface="Fira Sans Condensed"/>
              <a:sym typeface="Fira Sans Condensed"/>
            </a:endParaRPr>
          </a:p>
          <a:p>
            <a:pPr indent="-323850" lvl="0" marL="457200" rtl="0" algn="l">
              <a:lnSpc>
                <a:spcPct val="100000"/>
              </a:lnSpc>
              <a:spcBef>
                <a:spcPts val="500"/>
              </a:spcBef>
              <a:spcAft>
                <a:spcPts val="0"/>
              </a:spcAft>
              <a:buClr>
                <a:schemeClr val="lt1"/>
              </a:buClr>
              <a:buSzPts val="1500"/>
              <a:buFont typeface="Fira Sans Condensed"/>
              <a:buChar char="●"/>
            </a:pPr>
            <a:r>
              <a:rPr lang="en" sz="1500">
                <a:solidFill>
                  <a:schemeClr val="lt1"/>
                </a:solidFill>
                <a:latin typeface="Fira Sans Condensed"/>
                <a:ea typeface="Fira Sans Condensed"/>
                <a:cs typeface="Fira Sans Condensed"/>
                <a:sym typeface="Fira Sans Condensed"/>
              </a:rPr>
              <a:t>Policy Insights</a:t>
            </a:r>
            <a:endParaRPr sz="1500">
              <a:solidFill>
                <a:schemeClr val="dk2"/>
              </a:solidFill>
              <a:latin typeface="Fira Sans Condensed"/>
              <a:ea typeface="Fira Sans Condensed"/>
              <a:cs typeface="Fira Sans Condensed"/>
              <a:sym typeface="Fira Sans Condensed"/>
            </a:endParaRPr>
          </a:p>
          <a:p>
            <a:pPr indent="-323850" lvl="0" marL="457200" rtl="0" algn="l">
              <a:lnSpc>
                <a:spcPct val="100000"/>
              </a:lnSpc>
              <a:spcBef>
                <a:spcPts val="500"/>
              </a:spcBef>
              <a:spcAft>
                <a:spcPts val="0"/>
              </a:spcAft>
              <a:buClr>
                <a:schemeClr val="lt2"/>
              </a:buClr>
              <a:buSzPts val="1500"/>
              <a:buFont typeface="Fira Sans Condensed"/>
              <a:buChar char="●"/>
            </a:pPr>
            <a:r>
              <a:rPr lang="en" sz="1500">
                <a:solidFill>
                  <a:schemeClr val="lt2"/>
                </a:solidFill>
                <a:latin typeface="Fira Sans Condensed"/>
                <a:ea typeface="Fira Sans Condensed"/>
                <a:cs typeface="Fira Sans Condensed"/>
                <a:sym typeface="Fira Sans Condensed"/>
              </a:rPr>
              <a:t>Design Considerations</a:t>
            </a:r>
            <a:endParaRPr sz="1500">
              <a:solidFill>
                <a:schemeClr val="lt2"/>
              </a:solidFill>
              <a:latin typeface="Fira Sans Condensed"/>
              <a:ea typeface="Fira Sans Condensed"/>
              <a:cs typeface="Fira Sans Condensed"/>
              <a:sym typeface="Fira Sans Condensed"/>
            </a:endParaRPr>
          </a:p>
          <a:p>
            <a:pPr indent="-323850" lvl="0" marL="457200" rtl="0" algn="l">
              <a:lnSpc>
                <a:spcPct val="100000"/>
              </a:lnSpc>
              <a:spcBef>
                <a:spcPts val="500"/>
              </a:spcBef>
              <a:spcAft>
                <a:spcPts val="0"/>
              </a:spcAft>
              <a:buClr>
                <a:schemeClr val="lt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Data tools</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lt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Data Collection &amp; Source</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lt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Data Processing &amp; Preparation</a:t>
            </a:r>
            <a:endParaRPr b="1" sz="2800">
              <a:solidFill>
                <a:schemeClr val="accent5"/>
              </a:solidFill>
              <a:latin typeface="Fira Sans Extra Condensed"/>
              <a:ea typeface="Fira Sans Extra Condensed"/>
              <a:cs typeface="Fira Sans Extra Condensed"/>
              <a:sym typeface="Fira Sans Extra Condensed"/>
            </a:endParaRPr>
          </a:p>
          <a:p>
            <a:pPr indent="-323850" lvl="1" marL="914400" rtl="0" algn="l">
              <a:lnSpc>
                <a:spcPct val="100000"/>
              </a:lnSpc>
              <a:spcBef>
                <a:spcPts val="500"/>
              </a:spcBef>
              <a:spcAft>
                <a:spcPts val="0"/>
              </a:spcAft>
              <a:buClr>
                <a:schemeClr val="dk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Data Storage</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dk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Data Analysis</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dk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Model Recommendation</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dk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Case Study</a:t>
            </a:r>
            <a:endParaRPr sz="1500">
              <a:solidFill>
                <a:schemeClr val="dk2"/>
              </a:solidFill>
              <a:latin typeface="Fira Sans Condensed"/>
              <a:ea typeface="Fira Sans Condensed"/>
              <a:cs typeface="Fira Sans Condensed"/>
              <a:sym typeface="Fira Sans Condensed"/>
            </a:endParaRPr>
          </a:p>
          <a:p>
            <a:pPr indent="-323850" lvl="1" marL="914400" rtl="0" algn="l">
              <a:lnSpc>
                <a:spcPct val="100000"/>
              </a:lnSpc>
              <a:spcBef>
                <a:spcPts val="500"/>
              </a:spcBef>
              <a:spcAft>
                <a:spcPts val="0"/>
              </a:spcAft>
              <a:buClr>
                <a:schemeClr val="dk2"/>
              </a:buClr>
              <a:buSzPts val="1500"/>
              <a:buFont typeface="Fira Sans Condensed"/>
              <a:buChar char="○"/>
            </a:pPr>
            <a:r>
              <a:rPr lang="en" sz="1500">
                <a:solidFill>
                  <a:schemeClr val="dk2"/>
                </a:solidFill>
                <a:latin typeface="Fira Sans Condensed"/>
                <a:ea typeface="Fira Sans Condensed"/>
                <a:cs typeface="Fira Sans Condensed"/>
                <a:sym typeface="Fira Sans Condensed"/>
              </a:rPr>
              <a:t>Tableau Dashboard</a:t>
            </a:r>
            <a:endParaRPr sz="1500">
              <a:solidFill>
                <a:schemeClr val="dk2"/>
              </a:solidFill>
              <a:latin typeface="Fira Sans Condensed"/>
              <a:ea typeface="Fira Sans Condensed"/>
              <a:cs typeface="Fira Sans Condensed"/>
              <a:sym typeface="Fira Sans Condensed"/>
            </a:endParaRPr>
          </a:p>
          <a:p>
            <a:pPr indent="-323850" lvl="0" marL="457200" rtl="0" algn="l">
              <a:lnSpc>
                <a:spcPct val="100000"/>
              </a:lnSpc>
              <a:spcBef>
                <a:spcPts val="500"/>
              </a:spcBef>
              <a:spcAft>
                <a:spcPts val="500"/>
              </a:spcAft>
              <a:buClr>
                <a:schemeClr val="dk2"/>
              </a:buClr>
              <a:buSzPts val="1500"/>
              <a:buFont typeface="Fira Sans Condensed"/>
              <a:buChar char="●"/>
            </a:pPr>
            <a:r>
              <a:rPr lang="en" sz="1500">
                <a:solidFill>
                  <a:schemeClr val="lt1"/>
                </a:solidFill>
                <a:latin typeface="Fira Sans Condensed"/>
                <a:ea typeface="Fira Sans Condensed"/>
                <a:cs typeface="Fira Sans Condensed"/>
                <a:sym typeface="Fira Sans Condensed"/>
              </a:rPr>
              <a:t>Conclusions</a:t>
            </a:r>
            <a:endParaRPr sz="1500">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p:nvPr/>
        </p:nvSpPr>
        <p:spPr>
          <a:xfrm>
            <a:off x="7003500" y="1017725"/>
            <a:ext cx="1828800" cy="984600"/>
          </a:xfrm>
          <a:prstGeom prst="round2SameRect">
            <a:avLst>
              <a:gd fmla="val 16667"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Fira Sans Condensed"/>
                <a:ea typeface="Fira Sans Condensed"/>
                <a:cs typeface="Fira Sans Condensed"/>
                <a:sym typeface="Fira Sans Condensed"/>
              </a:rPr>
              <a:t>Elly Yang</a:t>
            </a:r>
            <a:endParaRPr sz="1200">
              <a:solidFill>
                <a:schemeClr val="accent5"/>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200">
              <a:solidFill>
                <a:schemeClr val="accent5"/>
              </a:solidFill>
              <a:latin typeface="Fira Sans Condensed"/>
              <a:ea typeface="Fira Sans Condensed"/>
              <a:cs typeface="Fira Sans Condensed"/>
              <a:sym typeface="Fira Sans Condensed"/>
            </a:endParaRPr>
          </a:p>
        </p:txBody>
      </p:sp>
      <p:pic>
        <p:nvPicPr>
          <p:cNvPr id="426" name="Google Shape;426;p32"/>
          <p:cNvPicPr preferRelativeResize="0"/>
          <p:nvPr/>
        </p:nvPicPr>
        <p:blipFill rotWithShape="1">
          <a:blip r:embed="rId3">
            <a:alphaModFix/>
          </a:blip>
          <a:srcRect b="0" l="9435" r="2714" t="0"/>
          <a:stretch/>
        </p:blipFill>
        <p:spPr>
          <a:xfrm>
            <a:off x="2182175" y="1183913"/>
            <a:ext cx="4779650" cy="2775675"/>
          </a:xfrm>
          <a:prstGeom prst="rect">
            <a:avLst/>
          </a:prstGeom>
          <a:noFill/>
          <a:ln>
            <a:noFill/>
          </a:ln>
        </p:spPr>
      </p:pic>
      <p:sp>
        <p:nvSpPr>
          <p:cNvPr id="427" name="Google Shape;42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ira Sans Condensed"/>
                <a:ea typeface="Fira Sans Condensed"/>
                <a:cs typeface="Fira Sans Condensed"/>
                <a:sym typeface="Fira Sans Condensed"/>
              </a:rPr>
              <a:t>Appendix: Our Team</a:t>
            </a:r>
            <a:endParaRPr>
              <a:latin typeface="Fira Sans Condensed"/>
              <a:ea typeface="Fira Sans Condensed"/>
              <a:cs typeface="Fira Sans Condensed"/>
              <a:sym typeface="Fira Sans Condensed"/>
            </a:endParaRPr>
          </a:p>
        </p:txBody>
      </p:sp>
      <p:sp>
        <p:nvSpPr>
          <p:cNvPr id="428" name="Google Shape;428;p32"/>
          <p:cNvSpPr/>
          <p:nvPr/>
        </p:nvSpPr>
        <p:spPr>
          <a:xfrm>
            <a:off x="311700" y="1017725"/>
            <a:ext cx="1828800" cy="984600"/>
          </a:xfrm>
          <a:prstGeom prst="round2SameRect">
            <a:avLst>
              <a:gd fmla="val 16667" name="adj1"/>
              <a:gd fmla="val 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Fira Sans Condensed"/>
                <a:ea typeface="Fira Sans Condensed"/>
                <a:cs typeface="Fira Sans Condensed"/>
                <a:sym typeface="Fira Sans Condensed"/>
              </a:rPr>
              <a:t>Jaird Meyer</a:t>
            </a:r>
            <a:endParaRPr sz="1200">
              <a:solidFill>
                <a:schemeClr val="accent5"/>
              </a:solidFill>
              <a:latin typeface="Fira Sans Condensed"/>
              <a:ea typeface="Fira Sans Condensed"/>
              <a:cs typeface="Fira Sans Condensed"/>
              <a:sym typeface="Fira Sans Condensed"/>
            </a:endParaRPr>
          </a:p>
          <a:p>
            <a:pPr indent="0" lvl="0" marL="0" rtl="0" algn="l">
              <a:spcBef>
                <a:spcPts val="0"/>
              </a:spcBef>
              <a:spcAft>
                <a:spcPts val="0"/>
              </a:spcAft>
              <a:buClr>
                <a:schemeClr val="accent5"/>
              </a:buClr>
              <a:buSzPts val="1100"/>
              <a:buFont typeface="Arial"/>
              <a:buNone/>
            </a:pPr>
            <a:r>
              <a:t/>
            </a:r>
            <a:endParaRPr sz="1200">
              <a:solidFill>
                <a:schemeClr val="accent5"/>
              </a:solidFill>
              <a:latin typeface="Fira Sans Condensed"/>
              <a:ea typeface="Fira Sans Condensed"/>
              <a:cs typeface="Fira Sans Condensed"/>
              <a:sym typeface="Fira Sans Condensed"/>
            </a:endParaRPr>
          </a:p>
        </p:txBody>
      </p:sp>
      <p:sp>
        <p:nvSpPr>
          <p:cNvPr id="429" name="Google Shape;429;p32"/>
          <p:cNvSpPr/>
          <p:nvPr/>
        </p:nvSpPr>
        <p:spPr>
          <a:xfrm>
            <a:off x="311700" y="2002326"/>
            <a:ext cx="1828800" cy="206700"/>
          </a:xfrm>
          <a:prstGeom prst="round2SameRect">
            <a:avLst>
              <a:gd fmla="val 0" name="adj1"/>
              <a:gd fmla="val 50000" name="adj2"/>
            </a:avLst>
          </a:prstGeom>
          <a:solidFill>
            <a:schemeClr val="dk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Fira Sans Condensed"/>
              <a:ea typeface="Fira Sans Condensed"/>
              <a:cs typeface="Fira Sans Condensed"/>
              <a:sym typeface="Fira Sans Condensed"/>
            </a:endParaRPr>
          </a:p>
        </p:txBody>
      </p:sp>
      <p:sp>
        <p:nvSpPr>
          <p:cNvPr id="430" name="Google Shape;430;p32"/>
          <p:cNvSpPr/>
          <p:nvPr/>
        </p:nvSpPr>
        <p:spPr>
          <a:xfrm>
            <a:off x="311700" y="3212650"/>
            <a:ext cx="1828800" cy="984600"/>
          </a:xfrm>
          <a:prstGeom prst="round2SameRect">
            <a:avLst>
              <a:gd fmla="val 16667" name="adj1"/>
              <a:gd fmla="val 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Fira Sans Condensed"/>
                <a:ea typeface="Fira Sans Condensed"/>
                <a:cs typeface="Fira Sans Condensed"/>
                <a:sym typeface="Fira Sans Condensed"/>
              </a:rPr>
              <a:t>Xiaojing Zhang</a:t>
            </a:r>
            <a:endParaRPr sz="1200">
              <a:solidFill>
                <a:schemeClr val="accent5"/>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200">
              <a:solidFill>
                <a:schemeClr val="accent5"/>
              </a:solidFill>
              <a:latin typeface="Fira Sans Condensed"/>
              <a:ea typeface="Fira Sans Condensed"/>
              <a:cs typeface="Fira Sans Condensed"/>
              <a:sym typeface="Fira Sans Condensed"/>
            </a:endParaRPr>
          </a:p>
        </p:txBody>
      </p:sp>
      <p:sp>
        <p:nvSpPr>
          <p:cNvPr id="431" name="Google Shape;431;p32"/>
          <p:cNvSpPr/>
          <p:nvPr/>
        </p:nvSpPr>
        <p:spPr>
          <a:xfrm>
            <a:off x="311700" y="4197251"/>
            <a:ext cx="1828800" cy="206700"/>
          </a:xfrm>
          <a:prstGeom prst="round2SameRect">
            <a:avLst>
              <a:gd fmla="val 0" name="adj1"/>
              <a:gd fmla="val 50000" name="adj2"/>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Fira Sans Condensed"/>
              <a:ea typeface="Fira Sans Condensed"/>
              <a:cs typeface="Fira Sans Condensed"/>
              <a:sym typeface="Fira Sans Condensed"/>
            </a:endParaRPr>
          </a:p>
        </p:txBody>
      </p:sp>
      <p:sp>
        <p:nvSpPr>
          <p:cNvPr id="432" name="Google Shape;432;p32"/>
          <p:cNvSpPr/>
          <p:nvPr/>
        </p:nvSpPr>
        <p:spPr>
          <a:xfrm>
            <a:off x="7003500" y="2002326"/>
            <a:ext cx="1828800" cy="206700"/>
          </a:xfrm>
          <a:prstGeom prst="round2SameRect">
            <a:avLst>
              <a:gd fmla="val 0" name="adj1"/>
              <a:gd fmla="val 50000" name="adj2"/>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Fira Sans Condensed"/>
              <a:ea typeface="Fira Sans Condensed"/>
              <a:cs typeface="Fira Sans Condensed"/>
              <a:sym typeface="Fira Sans Condensed"/>
            </a:endParaRPr>
          </a:p>
        </p:txBody>
      </p:sp>
      <p:sp>
        <p:nvSpPr>
          <p:cNvPr id="433" name="Google Shape;433;p32"/>
          <p:cNvSpPr/>
          <p:nvPr/>
        </p:nvSpPr>
        <p:spPr>
          <a:xfrm>
            <a:off x="6961825" y="3212650"/>
            <a:ext cx="1828800" cy="984600"/>
          </a:xfrm>
          <a:prstGeom prst="round2SameRect">
            <a:avLst>
              <a:gd fmla="val 16667" name="adj1"/>
              <a:gd fmla="val 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5"/>
                </a:solidFill>
                <a:latin typeface="Fira Sans Condensed"/>
                <a:ea typeface="Fira Sans Condensed"/>
                <a:cs typeface="Fira Sans Condensed"/>
                <a:sym typeface="Fira Sans Condensed"/>
              </a:rPr>
              <a:t>Mengyang Yu</a:t>
            </a:r>
            <a:endParaRPr sz="1200">
              <a:solidFill>
                <a:schemeClr val="accent5"/>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200">
              <a:solidFill>
                <a:schemeClr val="accent5"/>
              </a:solidFill>
              <a:latin typeface="Fira Sans Condensed"/>
              <a:ea typeface="Fira Sans Condensed"/>
              <a:cs typeface="Fira Sans Condensed"/>
              <a:sym typeface="Fira Sans Condensed"/>
            </a:endParaRPr>
          </a:p>
        </p:txBody>
      </p:sp>
      <p:sp>
        <p:nvSpPr>
          <p:cNvPr id="434" name="Google Shape;434;p32"/>
          <p:cNvSpPr/>
          <p:nvPr/>
        </p:nvSpPr>
        <p:spPr>
          <a:xfrm>
            <a:off x="6961825" y="4197251"/>
            <a:ext cx="1828800" cy="206700"/>
          </a:xfrm>
          <a:prstGeom prst="round2SameRect">
            <a:avLst>
              <a:gd fmla="val 0" name="adj1"/>
              <a:gd fmla="val 50000" name="adj2"/>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Fira Sans Condensed"/>
              <a:ea typeface="Fira Sans Condensed"/>
              <a:cs typeface="Fira Sans Condensed"/>
              <a:sym typeface="Fira Sans Condensed"/>
            </a:endParaRPr>
          </a:p>
        </p:txBody>
      </p:sp>
      <p:cxnSp>
        <p:nvCxnSpPr>
          <p:cNvPr id="435" name="Google Shape;435;p32"/>
          <p:cNvCxnSpPr>
            <a:stCxn id="436" idx="2"/>
          </p:cNvCxnSpPr>
          <p:nvPr/>
        </p:nvCxnSpPr>
        <p:spPr>
          <a:xfrm flipH="1">
            <a:off x="5846400" y="1510025"/>
            <a:ext cx="1157100" cy="474600"/>
          </a:xfrm>
          <a:prstGeom prst="curvedConnector3">
            <a:avLst>
              <a:gd fmla="val 50000" name="adj1"/>
            </a:avLst>
          </a:prstGeom>
          <a:noFill/>
          <a:ln cap="flat" cmpd="sng" w="28575">
            <a:solidFill>
              <a:schemeClr val="lt2"/>
            </a:solidFill>
            <a:prstDash val="solid"/>
            <a:round/>
            <a:headEnd len="med" w="med" type="none"/>
            <a:tailEnd len="med" w="med" type="oval"/>
          </a:ln>
        </p:spPr>
      </p:cxnSp>
      <p:cxnSp>
        <p:nvCxnSpPr>
          <p:cNvPr id="437" name="Google Shape;437;p32"/>
          <p:cNvCxnSpPr>
            <a:stCxn id="433" idx="2"/>
          </p:cNvCxnSpPr>
          <p:nvPr/>
        </p:nvCxnSpPr>
        <p:spPr>
          <a:xfrm rot="10800000">
            <a:off x="5937325" y="1992850"/>
            <a:ext cx="1024500" cy="1712100"/>
          </a:xfrm>
          <a:prstGeom prst="curvedConnector2">
            <a:avLst/>
          </a:prstGeom>
          <a:noFill/>
          <a:ln cap="flat" cmpd="sng" w="28575">
            <a:solidFill>
              <a:schemeClr val="dk2"/>
            </a:solidFill>
            <a:prstDash val="solid"/>
            <a:round/>
            <a:headEnd len="med" w="med" type="none"/>
            <a:tailEnd len="med" w="med" type="oval"/>
          </a:ln>
        </p:spPr>
      </p:cxnSp>
      <p:grpSp>
        <p:nvGrpSpPr>
          <p:cNvPr id="438" name="Google Shape;438;p32"/>
          <p:cNvGrpSpPr/>
          <p:nvPr/>
        </p:nvGrpSpPr>
        <p:grpSpPr>
          <a:xfrm>
            <a:off x="1332801" y="3247740"/>
            <a:ext cx="731491" cy="914411"/>
            <a:chOff x="1309620" y="2221457"/>
            <a:chExt cx="1011185" cy="1251589"/>
          </a:xfrm>
        </p:grpSpPr>
        <p:grpSp>
          <p:nvGrpSpPr>
            <p:cNvPr id="439" name="Google Shape;439;p32"/>
            <p:cNvGrpSpPr/>
            <p:nvPr/>
          </p:nvGrpSpPr>
          <p:grpSpPr>
            <a:xfrm>
              <a:off x="1634234" y="2687763"/>
              <a:ext cx="628318" cy="172729"/>
              <a:chOff x="2929767" y="2599558"/>
              <a:chExt cx="674596" cy="185451"/>
            </a:xfrm>
          </p:grpSpPr>
          <p:sp>
            <p:nvSpPr>
              <p:cNvPr id="440" name="Google Shape;440;p32"/>
              <p:cNvSpPr/>
              <p:nvPr/>
            </p:nvSpPr>
            <p:spPr>
              <a:xfrm>
                <a:off x="2929767" y="2599558"/>
                <a:ext cx="107024" cy="185451"/>
              </a:xfrm>
              <a:custGeom>
                <a:rect b="b" l="l" r="r" t="t"/>
                <a:pathLst>
                  <a:path extrusionOk="0" h="4455" w="2571">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3497296" y="2599558"/>
                <a:ext cx="107066" cy="185451"/>
              </a:xfrm>
              <a:custGeom>
                <a:rect b="b" l="l" r="r" t="t"/>
                <a:pathLst>
                  <a:path extrusionOk="0" h="4455" w="2572">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2"/>
            <p:cNvSpPr/>
            <p:nvPr/>
          </p:nvSpPr>
          <p:spPr>
            <a:xfrm>
              <a:off x="1614860" y="2221457"/>
              <a:ext cx="667081" cy="564528"/>
            </a:xfrm>
            <a:custGeom>
              <a:rect b="b" l="l" r="r" t="t"/>
              <a:pathLst>
                <a:path extrusionOk="0" h="14560" w="17205">
                  <a:moveTo>
                    <a:pt x="8135" y="384"/>
                  </a:moveTo>
                  <a:cubicBezTo>
                    <a:pt x="8470" y="384"/>
                    <a:pt x="8802" y="479"/>
                    <a:pt x="9119" y="669"/>
                  </a:cubicBezTo>
                  <a:cubicBezTo>
                    <a:pt x="9389" y="856"/>
                    <a:pt x="9602" y="901"/>
                    <a:pt x="9798" y="901"/>
                  </a:cubicBezTo>
                  <a:cubicBezTo>
                    <a:pt x="9888" y="901"/>
                    <a:pt x="9975" y="891"/>
                    <a:pt x="10061" y="882"/>
                  </a:cubicBezTo>
                  <a:lnTo>
                    <a:pt x="10426" y="882"/>
                  </a:lnTo>
                  <a:cubicBezTo>
                    <a:pt x="11520" y="973"/>
                    <a:pt x="11702" y="1368"/>
                    <a:pt x="11733" y="2554"/>
                  </a:cubicBezTo>
                  <a:lnTo>
                    <a:pt x="11733" y="2766"/>
                  </a:lnTo>
                  <a:lnTo>
                    <a:pt x="11976" y="2736"/>
                  </a:lnTo>
                  <a:cubicBezTo>
                    <a:pt x="12322" y="2640"/>
                    <a:pt x="12632" y="2580"/>
                    <a:pt x="12898" y="2580"/>
                  </a:cubicBezTo>
                  <a:cubicBezTo>
                    <a:pt x="13052" y="2580"/>
                    <a:pt x="13191" y="2600"/>
                    <a:pt x="13313" y="2645"/>
                  </a:cubicBezTo>
                  <a:cubicBezTo>
                    <a:pt x="13921" y="2827"/>
                    <a:pt x="14134" y="3283"/>
                    <a:pt x="14316" y="3678"/>
                  </a:cubicBezTo>
                  <a:cubicBezTo>
                    <a:pt x="14377" y="3769"/>
                    <a:pt x="14408" y="3830"/>
                    <a:pt x="14438" y="3921"/>
                  </a:cubicBezTo>
                  <a:cubicBezTo>
                    <a:pt x="14560" y="4134"/>
                    <a:pt x="14803" y="4225"/>
                    <a:pt x="15046" y="4317"/>
                  </a:cubicBezTo>
                  <a:cubicBezTo>
                    <a:pt x="15380" y="4469"/>
                    <a:pt x="15775" y="4621"/>
                    <a:pt x="16079" y="5137"/>
                  </a:cubicBezTo>
                  <a:cubicBezTo>
                    <a:pt x="16414" y="5745"/>
                    <a:pt x="16292" y="6323"/>
                    <a:pt x="16201" y="6809"/>
                  </a:cubicBezTo>
                  <a:cubicBezTo>
                    <a:pt x="16171" y="7083"/>
                    <a:pt x="16110" y="7356"/>
                    <a:pt x="16171" y="7599"/>
                  </a:cubicBezTo>
                  <a:cubicBezTo>
                    <a:pt x="16262" y="8055"/>
                    <a:pt x="16383" y="8329"/>
                    <a:pt x="16505" y="8572"/>
                  </a:cubicBezTo>
                  <a:cubicBezTo>
                    <a:pt x="16687" y="8937"/>
                    <a:pt x="16809" y="9180"/>
                    <a:pt x="16779" y="9757"/>
                  </a:cubicBezTo>
                  <a:cubicBezTo>
                    <a:pt x="16687" y="10639"/>
                    <a:pt x="16231" y="11429"/>
                    <a:pt x="15684" y="12250"/>
                  </a:cubicBezTo>
                  <a:cubicBezTo>
                    <a:pt x="15593" y="12371"/>
                    <a:pt x="15532" y="12463"/>
                    <a:pt x="15472" y="12554"/>
                  </a:cubicBezTo>
                  <a:cubicBezTo>
                    <a:pt x="15168" y="13040"/>
                    <a:pt x="14894" y="13466"/>
                    <a:pt x="14438" y="13678"/>
                  </a:cubicBezTo>
                  <a:cubicBezTo>
                    <a:pt x="13769" y="14043"/>
                    <a:pt x="12979" y="14104"/>
                    <a:pt x="12219" y="14134"/>
                  </a:cubicBezTo>
                  <a:cubicBezTo>
                    <a:pt x="11672" y="14165"/>
                    <a:pt x="11125" y="14165"/>
                    <a:pt x="10578" y="14165"/>
                  </a:cubicBezTo>
                  <a:cubicBezTo>
                    <a:pt x="8298" y="14165"/>
                    <a:pt x="5988" y="13922"/>
                    <a:pt x="3769" y="13466"/>
                  </a:cubicBezTo>
                  <a:lnTo>
                    <a:pt x="1854" y="12615"/>
                  </a:lnTo>
                  <a:cubicBezTo>
                    <a:pt x="1459" y="12007"/>
                    <a:pt x="1064" y="11368"/>
                    <a:pt x="790" y="10700"/>
                  </a:cubicBezTo>
                  <a:cubicBezTo>
                    <a:pt x="578" y="10153"/>
                    <a:pt x="395" y="9362"/>
                    <a:pt x="608" y="8572"/>
                  </a:cubicBezTo>
                  <a:cubicBezTo>
                    <a:pt x="638" y="8390"/>
                    <a:pt x="699" y="8238"/>
                    <a:pt x="790" y="8055"/>
                  </a:cubicBezTo>
                  <a:cubicBezTo>
                    <a:pt x="912" y="7721"/>
                    <a:pt x="1034" y="7387"/>
                    <a:pt x="1034" y="6991"/>
                  </a:cubicBezTo>
                  <a:cubicBezTo>
                    <a:pt x="1064" y="6687"/>
                    <a:pt x="973" y="6383"/>
                    <a:pt x="882" y="6079"/>
                  </a:cubicBezTo>
                  <a:cubicBezTo>
                    <a:pt x="790" y="5654"/>
                    <a:pt x="699" y="5259"/>
                    <a:pt x="851" y="4924"/>
                  </a:cubicBezTo>
                  <a:cubicBezTo>
                    <a:pt x="973" y="4621"/>
                    <a:pt x="1307" y="4438"/>
                    <a:pt x="1672" y="4225"/>
                  </a:cubicBezTo>
                  <a:cubicBezTo>
                    <a:pt x="1945" y="4073"/>
                    <a:pt x="2249" y="3921"/>
                    <a:pt x="2462" y="3648"/>
                  </a:cubicBezTo>
                  <a:cubicBezTo>
                    <a:pt x="2645" y="3435"/>
                    <a:pt x="2766" y="3192"/>
                    <a:pt x="2888" y="2949"/>
                  </a:cubicBezTo>
                  <a:cubicBezTo>
                    <a:pt x="2979" y="2766"/>
                    <a:pt x="3040" y="2584"/>
                    <a:pt x="3131" y="2432"/>
                  </a:cubicBezTo>
                  <a:cubicBezTo>
                    <a:pt x="3435" y="2006"/>
                    <a:pt x="3952" y="1703"/>
                    <a:pt x="4559" y="1581"/>
                  </a:cubicBezTo>
                  <a:cubicBezTo>
                    <a:pt x="4681" y="1581"/>
                    <a:pt x="4803" y="1551"/>
                    <a:pt x="4955" y="1520"/>
                  </a:cubicBezTo>
                  <a:cubicBezTo>
                    <a:pt x="5563" y="1429"/>
                    <a:pt x="6353" y="1307"/>
                    <a:pt x="6748" y="943"/>
                  </a:cubicBezTo>
                  <a:cubicBezTo>
                    <a:pt x="7191" y="570"/>
                    <a:pt x="7666" y="384"/>
                    <a:pt x="8135" y="384"/>
                  </a:cubicBezTo>
                  <a:close/>
                  <a:moveTo>
                    <a:pt x="8116" y="0"/>
                  </a:moveTo>
                  <a:cubicBezTo>
                    <a:pt x="7569" y="0"/>
                    <a:pt x="7022" y="213"/>
                    <a:pt x="6505" y="669"/>
                  </a:cubicBezTo>
                  <a:cubicBezTo>
                    <a:pt x="6170" y="943"/>
                    <a:pt x="5471" y="1064"/>
                    <a:pt x="4894" y="1155"/>
                  </a:cubicBezTo>
                  <a:cubicBezTo>
                    <a:pt x="4742" y="1186"/>
                    <a:pt x="4620" y="1186"/>
                    <a:pt x="4499" y="1216"/>
                  </a:cubicBezTo>
                  <a:cubicBezTo>
                    <a:pt x="3769" y="1368"/>
                    <a:pt x="3161" y="1703"/>
                    <a:pt x="2827" y="2219"/>
                  </a:cubicBezTo>
                  <a:cubicBezTo>
                    <a:pt x="2705" y="2402"/>
                    <a:pt x="2614" y="2584"/>
                    <a:pt x="2553" y="2766"/>
                  </a:cubicBezTo>
                  <a:cubicBezTo>
                    <a:pt x="2432" y="3010"/>
                    <a:pt x="2341" y="3222"/>
                    <a:pt x="2189" y="3405"/>
                  </a:cubicBezTo>
                  <a:cubicBezTo>
                    <a:pt x="2006" y="3617"/>
                    <a:pt x="1733" y="3739"/>
                    <a:pt x="1489" y="3891"/>
                  </a:cubicBezTo>
                  <a:cubicBezTo>
                    <a:pt x="1094" y="4104"/>
                    <a:pt x="699" y="4347"/>
                    <a:pt x="486" y="4772"/>
                  </a:cubicBezTo>
                  <a:cubicBezTo>
                    <a:pt x="274" y="5228"/>
                    <a:pt x="395" y="5715"/>
                    <a:pt x="517" y="6171"/>
                  </a:cubicBezTo>
                  <a:cubicBezTo>
                    <a:pt x="608" y="6444"/>
                    <a:pt x="669" y="6718"/>
                    <a:pt x="669" y="6991"/>
                  </a:cubicBezTo>
                  <a:cubicBezTo>
                    <a:pt x="669" y="7295"/>
                    <a:pt x="547" y="7599"/>
                    <a:pt x="426" y="7903"/>
                  </a:cubicBezTo>
                  <a:cubicBezTo>
                    <a:pt x="365" y="8086"/>
                    <a:pt x="274" y="8268"/>
                    <a:pt x="243" y="8481"/>
                  </a:cubicBezTo>
                  <a:cubicBezTo>
                    <a:pt x="0" y="9362"/>
                    <a:pt x="213" y="10244"/>
                    <a:pt x="426" y="10821"/>
                  </a:cubicBezTo>
                  <a:cubicBezTo>
                    <a:pt x="730" y="11581"/>
                    <a:pt x="1155" y="12219"/>
                    <a:pt x="1581" y="12858"/>
                  </a:cubicBezTo>
                  <a:lnTo>
                    <a:pt x="1611" y="12919"/>
                  </a:lnTo>
                  <a:lnTo>
                    <a:pt x="3648" y="13800"/>
                  </a:lnTo>
                  <a:lnTo>
                    <a:pt x="3678" y="13830"/>
                  </a:lnTo>
                  <a:cubicBezTo>
                    <a:pt x="5927" y="14317"/>
                    <a:pt x="8268" y="14560"/>
                    <a:pt x="10578" y="14560"/>
                  </a:cubicBezTo>
                  <a:cubicBezTo>
                    <a:pt x="11125" y="14560"/>
                    <a:pt x="11702" y="14529"/>
                    <a:pt x="12250" y="14499"/>
                  </a:cubicBezTo>
                  <a:cubicBezTo>
                    <a:pt x="13009" y="14469"/>
                    <a:pt x="13861" y="14408"/>
                    <a:pt x="14620" y="14013"/>
                  </a:cubicBezTo>
                  <a:cubicBezTo>
                    <a:pt x="15168" y="13739"/>
                    <a:pt x="15472" y="13253"/>
                    <a:pt x="15775" y="12767"/>
                  </a:cubicBezTo>
                  <a:cubicBezTo>
                    <a:pt x="15836" y="12675"/>
                    <a:pt x="15927" y="12554"/>
                    <a:pt x="15988" y="12463"/>
                  </a:cubicBezTo>
                  <a:cubicBezTo>
                    <a:pt x="16566" y="11581"/>
                    <a:pt x="17082" y="10760"/>
                    <a:pt x="17143" y="9788"/>
                  </a:cubicBezTo>
                  <a:cubicBezTo>
                    <a:pt x="17204" y="9119"/>
                    <a:pt x="17022" y="8754"/>
                    <a:pt x="16870" y="8420"/>
                  </a:cubicBezTo>
                  <a:cubicBezTo>
                    <a:pt x="16748" y="8177"/>
                    <a:pt x="16627" y="7903"/>
                    <a:pt x="16535" y="7508"/>
                  </a:cubicBezTo>
                  <a:cubicBezTo>
                    <a:pt x="16505" y="7356"/>
                    <a:pt x="16535" y="7143"/>
                    <a:pt x="16596" y="6870"/>
                  </a:cubicBezTo>
                  <a:cubicBezTo>
                    <a:pt x="16687" y="6353"/>
                    <a:pt x="16809" y="5684"/>
                    <a:pt x="16414" y="4955"/>
                  </a:cubicBezTo>
                  <a:cubicBezTo>
                    <a:pt x="16049" y="4317"/>
                    <a:pt x="15563" y="4104"/>
                    <a:pt x="15198" y="3982"/>
                  </a:cubicBezTo>
                  <a:cubicBezTo>
                    <a:pt x="14985" y="3891"/>
                    <a:pt x="14833" y="3830"/>
                    <a:pt x="14772" y="3739"/>
                  </a:cubicBezTo>
                  <a:cubicBezTo>
                    <a:pt x="14742" y="3678"/>
                    <a:pt x="14712" y="3587"/>
                    <a:pt x="14651" y="3496"/>
                  </a:cubicBezTo>
                  <a:cubicBezTo>
                    <a:pt x="14468" y="3101"/>
                    <a:pt x="14195" y="2523"/>
                    <a:pt x="13435" y="2280"/>
                  </a:cubicBezTo>
                  <a:cubicBezTo>
                    <a:pt x="13275" y="2227"/>
                    <a:pt x="13098" y="2203"/>
                    <a:pt x="12905" y="2203"/>
                  </a:cubicBezTo>
                  <a:cubicBezTo>
                    <a:pt x="12659" y="2203"/>
                    <a:pt x="12388" y="2242"/>
                    <a:pt x="12098" y="2310"/>
                  </a:cubicBezTo>
                  <a:cubicBezTo>
                    <a:pt x="12037" y="1186"/>
                    <a:pt x="11733" y="608"/>
                    <a:pt x="10456" y="517"/>
                  </a:cubicBezTo>
                  <a:cubicBezTo>
                    <a:pt x="10380" y="502"/>
                    <a:pt x="10312" y="494"/>
                    <a:pt x="10247" y="494"/>
                  </a:cubicBezTo>
                  <a:cubicBezTo>
                    <a:pt x="10183" y="494"/>
                    <a:pt x="10122" y="502"/>
                    <a:pt x="10061" y="517"/>
                  </a:cubicBezTo>
                  <a:cubicBezTo>
                    <a:pt x="10000" y="517"/>
                    <a:pt x="9941" y="519"/>
                    <a:pt x="9883" y="519"/>
                  </a:cubicBezTo>
                  <a:cubicBezTo>
                    <a:pt x="9708" y="519"/>
                    <a:pt x="9537" y="502"/>
                    <a:pt x="9332" y="365"/>
                  </a:cubicBezTo>
                  <a:cubicBezTo>
                    <a:pt x="8936" y="122"/>
                    <a:pt x="8541" y="0"/>
                    <a:pt x="811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1651382" y="2267400"/>
              <a:ext cx="599888" cy="551578"/>
            </a:xfrm>
            <a:custGeom>
              <a:rect b="b" l="l" r="r" t="t"/>
              <a:pathLst>
                <a:path extrusionOk="0" h="14226" w="15472">
                  <a:moveTo>
                    <a:pt x="8937" y="396"/>
                  </a:moveTo>
                  <a:cubicBezTo>
                    <a:pt x="9575" y="396"/>
                    <a:pt x="10305" y="791"/>
                    <a:pt x="10852" y="1490"/>
                  </a:cubicBezTo>
                  <a:lnTo>
                    <a:pt x="10912" y="1551"/>
                  </a:lnTo>
                  <a:lnTo>
                    <a:pt x="10973" y="1551"/>
                  </a:lnTo>
                  <a:cubicBezTo>
                    <a:pt x="11034" y="1551"/>
                    <a:pt x="12189" y="1581"/>
                    <a:pt x="12311" y="2828"/>
                  </a:cubicBezTo>
                  <a:cubicBezTo>
                    <a:pt x="12311" y="2949"/>
                    <a:pt x="12311" y="3101"/>
                    <a:pt x="12311" y="3223"/>
                  </a:cubicBezTo>
                  <a:cubicBezTo>
                    <a:pt x="12311" y="3770"/>
                    <a:pt x="12311" y="4378"/>
                    <a:pt x="12797" y="4743"/>
                  </a:cubicBezTo>
                  <a:cubicBezTo>
                    <a:pt x="12888" y="4773"/>
                    <a:pt x="12949" y="4834"/>
                    <a:pt x="13040" y="4894"/>
                  </a:cubicBezTo>
                  <a:cubicBezTo>
                    <a:pt x="13314" y="5046"/>
                    <a:pt x="13496" y="5198"/>
                    <a:pt x="13557" y="5472"/>
                  </a:cubicBezTo>
                  <a:cubicBezTo>
                    <a:pt x="13587" y="5624"/>
                    <a:pt x="13557" y="5806"/>
                    <a:pt x="13526" y="5989"/>
                  </a:cubicBezTo>
                  <a:cubicBezTo>
                    <a:pt x="13526" y="6141"/>
                    <a:pt x="13496" y="6293"/>
                    <a:pt x="13496" y="6445"/>
                  </a:cubicBezTo>
                  <a:cubicBezTo>
                    <a:pt x="13526" y="6992"/>
                    <a:pt x="13830" y="7448"/>
                    <a:pt x="14165" y="7843"/>
                  </a:cubicBezTo>
                  <a:cubicBezTo>
                    <a:pt x="14256" y="7995"/>
                    <a:pt x="14347" y="8116"/>
                    <a:pt x="14438" y="8238"/>
                  </a:cubicBezTo>
                  <a:cubicBezTo>
                    <a:pt x="14925" y="8998"/>
                    <a:pt x="15077" y="9910"/>
                    <a:pt x="14864" y="10670"/>
                  </a:cubicBezTo>
                  <a:cubicBezTo>
                    <a:pt x="14621" y="11521"/>
                    <a:pt x="13922" y="12189"/>
                    <a:pt x="13131" y="12311"/>
                  </a:cubicBezTo>
                  <a:cubicBezTo>
                    <a:pt x="12949" y="12341"/>
                    <a:pt x="12767" y="12341"/>
                    <a:pt x="12554" y="12341"/>
                  </a:cubicBezTo>
                  <a:cubicBezTo>
                    <a:pt x="12311" y="12341"/>
                    <a:pt x="12037" y="12341"/>
                    <a:pt x="11764" y="12433"/>
                  </a:cubicBezTo>
                  <a:cubicBezTo>
                    <a:pt x="11368" y="12524"/>
                    <a:pt x="11156" y="12828"/>
                    <a:pt x="11004" y="13132"/>
                  </a:cubicBezTo>
                  <a:cubicBezTo>
                    <a:pt x="10791" y="13496"/>
                    <a:pt x="10578" y="13831"/>
                    <a:pt x="9909" y="13831"/>
                  </a:cubicBezTo>
                  <a:cubicBezTo>
                    <a:pt x="9818" y="13831"/>
                    <a:pt x="9697" y="13800"/>
                    <a:pt x="9575" y="13800"/>
                  </a:cubicBezTo>
                  <a:lnTo>
                    <a:pt x="9119" y="13740"/>
                  </a:lnTo>
                  <a:cubicBezTo>
                    <a:pt x="8298" y="13618"/>
                    <a:pt x="7447" y="13496"/>
                    <a:pt x="6596" y="13496"/>
                  </a:cubicBezTo>
                  <a:cubicBezTo>
                    <a:pt x="6171" y="13496"/>
                    <a:pt x="5745" y="13527"/>
                    <a:pt x="5350" y="13588"/>
                  </a:cubicBezTo>
                  <a:cubicBezTo>
                    <a:pt x="5198" y="13618"/>
                    <a:pt x="5046" y="13648"/>
                    <a:pt x="4894" y="13709"/>
                  </a:cubicBezTo>
                  <a:cubicBezTo>
                    <a:pt x="4712" y="13740"/>
                    <a:pt x="4560" y="13800"/>
                    <a:pt x="4408" y="13831"/>
                  </a:cubicBezTo>
                  <a:lnTo>
                    <a:pt x="4195" y="13831"/>
                  </a:lnTo>
                  <a:cubicBezTo>
                    <a:pt x="4013" y="13831"/>
                    <a:pt x="3769" y="13800"/>
                    <a:pt x="3617" y="13648"/>
                  </a:cubicBezTo>
                  <a:cubicBezTo>
                    <a:pt x="3435" y="13466"/>
                    <a:pt x="3374" y="13192"/>
                    <a:pt x="3314" y="12919"/>
                  </a:cubicBezTo>
                  <a:cubicBezTo>
                    <a:pt x="3253" y="12554"/>
                    <a:pt x="3162" y="12159"/>
                    <a:pt x="2827" y="11916"/>
                  </a:cubicBezTo>
                  <a:cubicBezTo>
                    <a:pt x="2645" y="11794"/>
                    <a:pt x="2402" y="11734"/>
                    <a:pt x="2219" y="11703"/>
                  </a:cubicBezTo>
                  <a:cubicBezTo>
                    <a:pt x="2158" y="11703"/>
                    <a:pt x="2098" y="11673"/>
                    <a:pt x="2037" y="11673"/>
                  </a:cubicBezTo>
                  <a:cubicBezTo>
                    <a:pt x="1399" y="11521"/>
                    <a:pt x="882" y="11065"/>
                    <a:pt x="639" y="10457"/>
                  </a:cubicBezTo>
                  <a:cubicBezTo>
                    <a:pt x="396" y="9849"/>
                    <a:pt x="456" y="9119"/>
                    <a:pt x="821" y="8603"/>
                  </a:cubicBezTo>
                  <a:cubicBezTo>
                    <a:pt x="1003" y="8329"/>
                    <a:pt x="1247" y="8086"/>
                    <a:pt x="1520" y="7843"/>
                  </a:cubicBezTo>
                  <a:cubicBezTo>
                    <a:pt x="1642" y="7752"/>
                    <a:pt x="1763" y="7630"/>
                    <a:pt x="1855" y="7539"/>
                  </a:cubicBezTo>
                  <a:cubicBezTo>
                    <a:pt x="2219" y="7174"/>
                    <a:pt x="2675" y="6627"/>
                    <a:pt x="2523" y="5898"/>
                  </a:cubicBezTo>
                  <a:cubicBezTo>
                    <a:pt x="2493" y="5746"/>
                    <a:pt x="2462" y="5594"/>
                    <a:pt x="2432" y="5442"/>
                  </a:cubicBezTo>
                  <a:cubicBezTo>
                    <a:pt x="2341" y="5016"/>
                    <a:pt x="2250" y="4591"/>
                    <a:pt x="2189" y="4104"/>
                  </a:cubicBezTo>
                  <a:cubicBezTo>
                    <a:pt x="2158" y="3618"/>
                    <a:pt x="2250" y="3192"/>
                    <a:pt x="2554" y="2858"/>
                  </a:cubicBezTo>
                  <a:cubicBezTo>
                    <a:pt x="2858" y="2524"/>
                    <a:pt x="3314" y="2280"/>
                    <a:pt x="3861" y="2250"/>
                  </a:cubicBezTo>
                  <a:lnTo>
                    <a:pt x="4347" y="2250"/>
                  </a:lnTo>
                  <a:cubicBezTo>
                    <a:pt x="4590" y="2250"/>
                    <a:pt x="4833" y="2250"/>
                    <a:pt x="5016" y="2280"/>
                  </a:cubicBezTo>
                  <a:cubicBezTo>
                    <a:pt x="5532" y="2280"/>
                    <a:pt x="5897" y="2280"/>
                    <a:pt x="6201" y="2189"/>
                  </a:cubicBezTo>
                  <a:cubicBezTo>
                    <a:pt x="6687" y="2037"/>
                    <a:pt x="7052" y="1642"/>
                    <a:pt x="7387" y="1277"/>
                  </a:cubicBezTo>
                  <a:cubicBezTo>
                    <a:pt x="7569" y="1065"/>
                    <a:pt x="7751" y="882"/>
                    <a:pt x="7934" y="730"/>
                  </a:cubicBezTo>
                  <a:cubicBezTo>
                    <a:pt x="8238" y="518"/>
                    <a:pt x="8572" y="396"/>
                    <a:pt x="8937" y="396"/>
                  </a:cubicBezTo>
                  <a:close/>
                  <a:moveTo>
                    <a:pt x="8937" y="1"/>
                  </a:moveTo>
                  <a:cubicBezTo>
                    <a:pt x="8481" y="1"/>
                    <a:pt x="8086" y="153"/>
                    <a:pt x="7721" y="457"/>
                  </a:cubicBezTo>
                  <a:cubicBezTo>
                    <a:pt x="7508" y="609"/>
                    <a:pt x="7295" y="821"/>
                    <a:pt x="7113" y="1004"/>
                  </a:cubicBezTo>
                  <a:cubicBezTo>
                    <a:pt x="6809" y="1338"/>
                    <a:pt x="6475" y="1703"/>
                    <a:pt x="6080" y="1825"/>
                  </a:cubicBezTo>
                  <a:cubicBezTo>
                    <a:pt x="5925" y="1882"/>
                    <a:pt x="5735" y="1904"/>
                    <a:pt x="5499" y="1904"/>
                  </a:cubicBezTo>
                  <a:cubicBezTo>
                    <a:pt x="5364" y="1904"/>
                    <a:pt x="5213" y="1896"/>
                    <a:pt x="5046" y="1885"/>
                  </a:cubicBezTo>
                  <a:cubicBezTo>
                    <a:pt x="4823" y="1885"/>
                    <a:pt x="4573" y="1872"/>
                    <a:pt x="4287" y="1872"/>
                  </a:cubicBezTo>
                  <a:cubicBezTo>
                    <a:pt x="4144" y="1872"/>
                    <a:pt x="3992" y="1875"/>
                    <a:pt x="3830" y="1885"/>
                  </a:cubicBezTo>
                  <a:cubicBezTo>
                    <a:pt x="3192" y="1916"/>
                    <a:pt x="2614" y="2189"/>
                    <a:pt x="2250" y="2615"/>
                  </a:cubicBezTo>
                  <a:cubicBezTo>
                    <a:pt x="1915" y="3040"/>
                    <a:pt x="1763" y="3557"/>
                    <a:pt x="1824" y="4165"/>
                  </a:cubicBezTo>
                  <a:cubicBezTo>
                    <a:pt x="1885" y="4651"/>
                    <a:pt x="1976" y="5077"/>
                    <a:pt x="2067" y="5502"/>
                  </a:cubicBezTo>
                  <a:cubicBezTo>
                    <a:pt x="2098" y="5654"/>
                    <a:pt x="2128" y="5806"/>
                    <a:pt x="2158" y="5989"/>
                  </a:cubicBezTo>
                  <a:cubicBezTo>
                    <a:pt x="2219" y="6384"/>
                    <a:pt x="2067" y="6779"/>
                    <a:pt x="1581" y="7265"/>
                  </a:cubicBezTo>
                  <a:cubicBezTo>
                    <a:pt x="1490" y="7357"/>
                    <a:pt x="1368" y="7478"/>
                    <a:pt x="1247" y="7569"/>
                  </a:cubicBezTo>
                  <a:cubicBezTo>
                    <a:pt x="1003" y="7812"/>
                    <a:pt x="730" y="8056"/>
                    <a:pt x="517" y="8390"/>
                  </a:cubicBezTo>
                  <a:cubicBezTo>
                    <a:pt x="92" y="9028"/>
                    <a:pt x="0" y="9879"/>
                    <a:pt x="274" y="10578"/>
                  </a:cubicBezTo>
                  <a:cubicBezTo>
                    <a:pt x="547" y="11308"/>
                    <a:pt x="1216" y="11855"/>
                    <a:pt x="1946" y="12037"/>
                  </a:cubicBezTo>
                  <a:cubicBezTo>
                    <a:pt x="2006" y="12068"/>
                    <a:pt x="2067" y="12068"/>
                    <a:pt x="2128" y="12068"/>
                  </a:cubicBezTo>
                  <a:cubicBezTo>
                    <a:pt x="2310" y="12129"/>
                    <a:pt x="2493" y="12159"/>
                    <a:pt x="2614" y="12250"/>
                  </a:cubicBezTo>
                  <a:cubicBezTo>
                    <a:pt x="2827" y="12372"/>
                    <a:pt x="2888" y="12676"/>
                    <a:pt x="2949" y="12980"/>
                  </a:cubicBezTo>
                  <a:cubicBezTo>
                    <a:pt x="3010" y="13314"/>
                    <a:pt x="3101" y="13679"/>
                    <a:pt x="3344" y="13922"/>
                  </a:cubicBezTo>
                  <a:cubicBezTo>
                    <a:pt x="3557" y="14104"/>
                    <a:pt x="3830" y="14226"/>
                    <a:pt x="4195" y="14226"/>
                  </a:cubicBezTo>
                  <a:cubicBezTo>
                    <a:pt x="4286" y="14226"/>
                    <a:pt x="4347" y="14196"/>
                    <a:pt x="4438" y="14196"/>
                  </a:cubicBezTo>
                  <a:cubicBezTo>
                    <a:pt x="4621" y="14165"/>
                    <a:pt x="4803" y="14104"/>
                    <a:pt x="4985" y="14074"/>
                  </a:cubicBezTo>
                  <a:cubicBezTo>
                    <a:pt x="5137" y="14044"/>
                    <a:pt x="5289" y="13983"/>
                    <a:pt x="5411" y="13952"/>
                  </a:cubicBezTo>
                  <a:cubicBezTo>
                    <a:pt x="5806" y="13892"/>
                    <a:pt x="6171" y="13861"/>
                    <a:pt x="6596" y="13861"/>
                  </a:cubicBezTo>
                  <a:cubicBezTo>
                    <a:pt x="7417" y="13861"/>
                    <a:pt x="8268" y="13983"/>
                    <a:pt x="9058" y="14104"/>
                  </a:cubicBezTo>
                  <a:lnTo>
                    <a:pt x="9514" y="14165"/>
                  </a:lnTo>
                  <a:cubicBezTo>
                    <a:pt x="9666" y="14196"/>
                    <a:pt x="9788" y="14196"/>
                    <a:pt x="9909" y="14196"/>
                  </a:cubicBezTo>
                  <a:cubicBezTo>
                    <a:pt x="10791" y="14196"/>
                    <a:pt x="11095" y="13709"/>
                    <a:pt x="11338" y="13314"/>
                  </a:cubicBezTo>
                  <a:cubicBezTo>
                    <a:pt x="11490" y="13041"/>
                    <a:pt x="11612" y="12858"/>
                    <a:pt x="11855" y="12797"/>
                  </a:cubicBezTo>
                  <a:cubicBezTo>
                    <a:pt x="12067" y="12737"/>
                    <a:pt x="12311" y="12737"/>
                    <a:pt x="12554" y="12737"/>
                  </a:cubicBezTo>
                  <a:cubicBezTo>
                    <a:pt x="12767" y="12706"/>
                    <a:pt x="12979" y="12706"/>
                    <a:pt x="13192" y="12676"/>
                  </a:cubicBezTo>
                  <a:cubicBezTo>
                    <a:pt x="14134" y="12524"/>
                    <a:pt x="14955" y="11764"/>
                    <a:pt x="15229" y="10791"/>
                  </a:cubicBezTo>
                  <a:cubicBezTo>
                    <a:pt x="15472" y="9910"/>
                    <a:pt x="15289" y="8876"/>
                    <a:pt x="14742" y="8025"/>
                  </a:cubicBezTo>
                  <a:cubicBezTo>
                    <a:pt x="14651" y="7904"/>
                    <a:pt x="14560" y="7752"/>
                    <a:pt x="14469" y="7630"/>
                  </a:cubicBezTo>
                  <a:cubicBezTo>
                    <a:pt x="14165" y="7235"/>
                    <a:pt x="13891" y="6870"/>
                    <a:pt x="13891" y="6445"/>
                  </a:cubicBezTo>
                  <a:cubicBezTo>
                    <a:pt x="13861" y="6323"/>
                    <a:pt x="13891" y="6171"/>
                    <a:pt x="13922" y="6050"/>
                  </a:cubicBezTo>
                  <a:cubicBezTo>
                    <a:pt x="13922" y="5837"/>
                    <a:pt x="13952" y="5624"/>
                    <a:pt x="13922" y="5411"/>
                  </a:cubicBezTo>
                  <a:cubicBezTo>
                    <a:pt x="13830" y="4955"/>
                    <a:pt x="13526" y="4743"/>
                    <a:pt x="13253" y="4560"/>
                  </a:cubicBezTo>
                  <a:cubicBezTo>
                    <a:pt x="13162" y="4530"/>
                    <a:pt x="13101" y="4469"/>
                    <a:pt x="13040" y="4408"/>
                  </a:cubicBezTo>
                  <a:cubicBezTo>
                    <a:pt x="12675" y="4165"/>
                    <a:pt x="12675" y="3709"/>
                    <a:pt x="12675" y="3223"/>
                  </a:cubicBezTo>
                  <a:cubicBezTo>
                    <a:pt x="12675" y="3071"/>
                    <a:pt x="12675" y="2919"/>
                    <a:pt x="12675" y="2797"/>
                  </a:cubicBezTo>
                  <a:cubicBezTo>
                    <a:pt x="12554" y="1429"/>
                    <a:pt x="11429" y="1217"/>
                    <a:pt x="11095" y="1156"/>
                  </a:cubicBezTo>
                  <a:cubicBezTo>
                    <a:pt x="10456" y="426"/>
                    <a:pt x="9666" y="1"/>
                    <a:pt x="893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2152220" y="2681041"/>
              <a:ext cx="108447" cy="187426"/>
            </a:xfrm>
            <a:custGeom>
              <a:rect b="b" l="l" r="r" t="t"/>
              <a:pathLst>
                <a:path extrusionOk="0" h="4834" w="2797">
                  <a:moveTo>
                    <a:pt x="1399" y="396"/>
                  </a:moveTo>
                  <a:cubicBezTo>
                    <a:pt x="1612" y="396"/>
                    <a:pt x="1824" y="578"/>
                    <a:pt x="2037" y="913"/>
                  </a:cubicBezTo>
                  <a:cubicBezTo>
                    <a:pt x="2341" y="1460"/>
                    <a:pt x="2159" y="2767"/>
                    <a:pt x="1642" y="3648"/>
                  </a:cubicBezTo>
                  <a:cubicBezTo>
                    <a:pt x="1460" y="3952"/>
                    <a:pt x="1125" y="4469"/>
                    <a:pt x="669" y="4469"/>
                  </a:cubicBezTo>
                  <a:cubicBezTo>
                    <a:pt x="578" y="4469"/>
                    <a:pt x="487" y="4438"/>
                    <a:pt x="396" y="4378"/>
                  </a:cubicBezTo>
                  <a:lnTo>
                    <a:pt x="487" y="1156"/>
                  </a:lnTo>
                  <a:cubicBezTo>
                    <a:pt x="608" y="913"/>
                    <a:pt x="1004" y="396"/>
                    <a:pt x="1399" y="396"/>
                  </a:cubicBezTo>
                  <a:close/>
                  <a:moveTo>
                    <a:pt x="1399" y="1"/>
                  </a:moveTo>
                  <a:cubicBezTo>
                    <a:pt x="669" y="1"/>
                    <a:pt x="183" y="913"/>
                    <a:pt x="122" y="1034"/>
                  </a:cubicBezTo>
                  <a:cubicBezTo>
                    <a:pt x="92" y="1034"/>
                    <a:pt x="92" y="1065"/>
                    <a:pt x="92" y="1095"/>
                  </a:cubicBezTo>
                  <a:lnTo>
                    <a:pt x="1" y="4499"/>
                  </a:lnTo>
                  <a:cubicBezTo>
                    <a:pt x="1" y="4560"/>
                    <a:pt x="31" y="4621"/>
                    <a:pt x="92" y="4651"/>
                  </a:cubicBezTo>
                  <a:cubicBezTo>
                    <a:pt x="274" y="4773"/>
                    <a:pt x="487" y="4834"/>
                    <a:pt x="669" y="4834"/>
                  </a:cubicBezTo>
                  <a:cubicBezTo>
                    <a:pt x="1156" y="4834"/>
                    <a:pt x="1612" y="4499"/>
                    <a:pt x="1976" y="3861"/>
                  </a:cubicBezTo>
                  <a:cubicBezTo>
                    <a:pt x="2493" y="2919"/>
                    <a:pt x="2797" y="1429"/>
                    <a:pt x="2371" y="730"/>
                  </a:cubicBezTo>
                  <a:cubicBezTo>
                    <a:pt x="2067" y="244"/>
                    <a:pt x="1763" y="1"/>
                    <a:pt x="1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709773" y="2427127"/>
              <a:ext cx="472637" cy="642344"/>
            </a:xfrm>
            <a:custGeom>
              <a:rect b="b" l="l" r="r" t="t"/>
              <a:pathLst>
                <a:path extrusionOk="0" h="16567" w="12190">
                  <a:moveTo>
                    <a:pt x="8542" y="1"/>
                  </a:moveTo>
                  <a:cubicBezTo>
                    <a:pt x="8268" y="31"/>
                    <a:pt x="7994" y="92"/>
                    <a:pt x="7751" y="244"/>
                  </a:cubicBezTo>
                  <a:cubicBezTo>
                    <a:pt x="6809" y="821"/>
                    <a:pt x="6535" y="2280"/>
                    <a:pt x="5441" y="2584"/>
                  </a:cubicBezTo>
                  <a:cubicBezTo>
                    <a:pt x="5290" y="2628"/>
                    <a:pt x="5141" y="2645"/>
                    <a:pt x="4990" y="2645"/>
                  </a:cubicBezTo>
                  <a:cubicBezTo>
                    <a:pt x="4530" y="2645"/>
                    <a:pt x="4054" y="2490"/>
                    <a:pt x="3437" y="2490"/>
                  </a:cubicBezTo>
                  <a:cubicBezTo>
                    <a:pt x="3283" y="2490"/>
                    <a:pt x="3121" y="2499"/>
                    <a:pt x="2949" y="2523"/>
                  </a:cubicBezTo>
                  <a:cubicBezTo>
                    <a:pt x="1307" y="2736"/>
                    <a:pt x="1551" y="4530"/>
                    <a:pt x="973" y="5168"/>
                  </a:cubicBezTo>
                  <a:cubicBezTo>
                    <a:pt x="608" y="5533"/>
                    <a:pt x="335" y="5563"/>
                    <a:pt x="92" y="5624"/>
                  </a:cubicBezTo>
                  <a:cubicBezTo>
                    <a:pt x="31" y="6201"/>
                    <a:pt x="0" y="6809"/>
                    <a:pt x="0" y="7448"/>
                  </a:cubicBezTo>
                  <a:cubicBezTo>
                    <a:pt x="0" y="11125"/>
                    <a:pt x="1125" y="12828"/>
                    <a:pt x="2432" y="14256"/>
                  </a:cubicBezTo>
                  <a:cubicBezTo>
                    <a:pt x="4134" y="16141"/>
                    <a:pt x="4803" y="16566"/>
                    <a:pt x="6110" y="16566"/>
                  </a:cubicBezTo>
                  <a:cubicBezTo>
                    <a:pt x="7387" y="16566"/>
                    <a:pt x="8055" y="16141"/>
                    <a:pt x="9788" y="14256"/>
                  </a:cubicBezTo>
                  <a:cubicBezTo>
                    <a:pt x="11064" y="12828"/>
                    <a:pt x="12189" y="11125"/>
                    <a:pt x="12189" y="7448"/>
                  </a:cubicBezTo>
                  <a:cubicBezTo>
                    <a:pt x="12189" y="3861"/>
                    <a:pt x="11125" y="1034"/>
                    <a:pt x="854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700853" y="2420620"/>
              <a:ext cx="487952" cy="656457"/>
            </a:xfrm>
            <a:custGeom>
              <a:rect b="b" l="l" r="r" t="t"/>
              <a:pathLst>
                <a:path extrusionOk="0" h="16931" w="12585">
                  <a:moveTo>
                    <a:pt x="8694" y="395"/>
                  </a:moveTo>
                  <a:cubicBezTo>
                    <a:pt x="11582" y="1581"/>
                    <a:pt x="12190" y="4985"/>
                    <a:pt x="12190" y="7630"/>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30"/>
                  </a:cubicBezTo>
                  <a:cubicBezTo>
                    <a:pt x="366" y="7052"/>
                    <a:pt x="396" y="6505"/>
                    <a:pt x="457" y="5958"/>
                  </a:cubicBezTo>
                  <a:cubicBezTo>
                    <a:pt x="670" y="5897"/>
                    <a:pt x="943" y="5836"/>
                    <a:pt x="1278" y="5471"/>
                  </a:cubicBezTo>
                  <a:cubicBezTo>
                    <a:pt x="1521" y="5228"/>
                    <a:pt x="1642" y="4864"/>
                    <a:pt x="1764" y="4468"/>
                  </a:cubicBezTo>
                  <a:cubicBezTo>
                    <a:pt x="1977" y="3769"/>
                    <a:pt x="2189" y="3009"/>
                    <a:pt x="3162" y="2888"/>
                  </a:cubicBezTo>
                  <a:cubicBezTo>
                    <a:pt x="3296" y="2870"/>
                    <a:pt x="3429" y="2863"/>
                    <a:pt x="3561" y="2863"/>
                  </a:cubicBezTo>
                  <a:cubicBezTo>
                    <a:pt x="3880" y="2863"/>
                    <a:pt x="4190" y="2906"/>
                    <a:pt x="4469" y="2949"/>
                  </a:cubicBezTo>
                  <a:cubicBezTo>
                    <a:pt x="4715" y="2984"/>
                    <a:pt x="4961" y="3019"/>
                    <a:pt x="5195" y="3019"/>
                  </a:cubicBezTo>
                  <a:cubicBezTo>
                    <a:pt x="5366" y="3019"/>
                    <a:pt x="5531" y="3000"/>
                    <a:pt x="5685" y="2949"/>
                  </a:cubicBezTo>
                  <a:cubicBezTo>
                    <a:pt x="6354" y="2766"/>
                    <a:pt x="6718" y="2189"/>
                    <a:pt x="7083" y="1642"/>
                  </a:cubicBezTo>
                  <a:cubicBezTo>
                    <a:pt x="7357" y="1246"/>
                    <a:pt x="7661" y="821"/>
                    <a:pt x="8056" y="578"/>
                  </a:cubicBezTo>
                  <a:cubicBezTo>
                    <a:pt x="8238" y="487"/>
                    <a:pt x="8451" y="395"/>
                    <a:pt x="8694" y="395"/>
                  </a:cubicBezTo>
                  <a:close/>
                  <a:moveTo>
                    <a:pt x="8694" y="0"/>
                  </a:moveTo>
                  <a:cubicBezTo>
                    <a:pt x="8390" y="31"/>
                    <a:pt x="8086" y="122"/>
                    <a:pt x="7843" y="274"/>
                  </a:cubicBezTo>
                  <a:cubicBezTo>
                    <a:pt x="7387" y="547"/>
                    <a:pt x="7083" y="1003"/>
                    <a:pt x="6779" y="1429"/>
                  </a:cubicBezTo>
                  <a:cubicBezTo>
                    <a:pt x="6445" y="1946"/>
                    <a:pt x="6111" y="2432"/>
                    <a:pt x="5563" y="2584"/>
                  </a:cubicBezTo>
                  <a:cubicBezTo>
                    <a:pt x="5440" y="2625"/>
                    <a:pt x="5298" y="2641"/>
                    <a:pt x="5143" y="2641"/>
                  </a:cubicBezTo>
                  <a:cubicBezTo>
                    <a:pt x="4954" y="2641"/>
                    <a:pt x="4747" y="2617"/>
                    <a:pt x="4530" y="2584"/>
                  </a:cubicBezTo>
                  <a:cubicBezTo>
                    <a:pt x="4251" y="2541"/>
                    <a:pt x="3910" y="2498"/>
                    <a:pt x="3552" y="2498"/>
                  </a:cubicBezTo>
                  <a:cubicBezTo>
                    <a:pt x="3404" y="2498"/>
                    <a:pt x="3253" y="2505"/>
                    <a:pt x="3101" y="2523"/>
                  </a:cubicBezTo>
                  <a:cubicBezTo>
                    <a:pt x="1916" y="2675"/>
                    <a:pt x="1612" y="3617"/>
                    <a:pt x="1399" y="4347"/>
                  </a:cubicBezTo>
                  <a:cubicBezTo>
                    <a:pt x="1278" y="4712"/>
                    <a:pt x="1186" y="5046"/>
                    <a:pt x="1004" y="5198"/>
                  </a:cubicBezTo>
                  <a:cubicBezTo>
                    <a:pt x="700" y="5532"/>
                    <a:pt x="487" y="5563"/>
                    <a:pt x="244" y="5593"/>
                  </a:cubicBezTo>
                  <a:cubicBezTo>
                    <a:pt x="183" y="5623"/>
                    <a:pt x="123" y="5684"/>
                    <a:pt x="92" y="5775"/>
                  </a:cubicBezTo>
                  <a:cubicBezTo>
                    <a:pt x="31" y="6383"/>
                    <a:pt x="1" y="6991"/>
                    <a:pt x="1" y="7630"/>
                  </a:cubicBezTo>
                  <a:cubicBezTo>
                    <a:pt x="1" y="11490"/>
                    <a:pt x="1278" y="13222"/>
                    <a:pt x="2463" y="14560"/>
                  </a:cubicBezTo>
                  <a:cubicBezTo>
                    <a:pt x="4196" y="16505"/>
                    <a:pt x="4925" y="16931"/>
                    <a:pt x="6293" y="16931"/>
                  </a:cubicBezTo>
                  <a:cubicBezTo>
                    <a:pt x="7630" y="16931"/>
                    <a:pt x="8360" y="16505"/>
                    <a:pt x="10092" y="14560"/>
                  </a:cubicBezTo>
                  <a:cubicBezTo>
                    <a:pt x="11308" y="13222"/>
                    <a:pt x="12585" y="11490"/>
                    <a:pt x="12585" y="7630"/>
                  </a:cubicBezTo>
                  <a:cubicBezTo>
                    <a:pt x="12585" y="3648"/>
                    <a:pt x="11278" y="1003"/>
                    <a:pt x="878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755093" y="2312180"/>
              <a:ext cx="324099" cy="282884"/>
            </a:xfrm>
            <a:custGeom>
              <a:rect b="b" l="l" r="r" t="t"/>
              <a:pathLst>
                <a:path extrusionOk="0" h="7296" w="8359">
                  <a:moveTo>
                    <a:pt x="8268" y="1"/>
                  </a:moveTo>
                  <a:cubicBezTo>
                    <a:pt x="8025" y="62"/>
                    <a:pt x="7781" y="92"/>
                    <a:pt x="7569" y="122"/>
                  </a:cubicBezTo>
                  <a:cubicBezTo>
                    <a:pt x="6870" y="183"/>
                    <a:pt x="6231" y="274"/>
                    <a:pt x="5684" y="791"/>
                  </a:cubicBezTo>
                  <a:cubicBezTo>
                    <a:pt x="5319" y="1156"/>
                    <a:pt x="5198" y="1612"/>
                    <a:pt x="5076" y="2037"/>
                  </a:cubicBezTo>
                  <a:cubicBezTo>
                    <a:pt x="4985" y="2311"/>
                    <a:pt x="4924" y="2524"/>
                    <a:pt x="4833" y="2736"/>
                  </a:cubicBezTo>
                  <a:cubicBezTo>
                    <a:pt x="4377" y="3648"/>
                    <a:pt x="3617" y="3739"/>
                    <a:pt x="2645" y="3831"/>
                  </a:cubicBezTo>
                  <a:lnTo>
                    <a:pt x="2432" y="3861"/>
                  </a:lnTo>
                  <a:cubicBezTo>
                    <a:pt x="2037" y="3891"/>
                    <a:pt x="1307" y="4043"/>
                    <a:pt x="882" y="4591"/>
                  </a:cubicBezTo>
                  <a:cubicBezTo>
                    <a:pt x="639" y="4925"/>
                    <a:pt x="426" y="5715"/>
                    <a:pt x="213" y="6414"/>
                  </a:cubicBezTo>
                  <a:cubicBezTo>
                    <a:pt x="122" y="6718"/>
                    <a:pt x="61" y="6992"/>
                    <a:pt x="0" y="7144"/>
                  </a:cubicBezTo>
                  <a:lnTo>
                    <a:pt x="335" y="7296"/>
                  </a:lnTo>
                  <a:cubicBezTo>
                    <a:pt x="395" y="7113"/>
                    <a:pt x="487" y="6840"/>
                    <a:pt x="578" y="6505"/>
                  </a:cubicBezTo>
                  <a:cubicBezTo>
                    <a:pt x="760" y="5928"/>
                    <a:pt x="1003" y="5077"/>
                    <a:pt x="1186" y="4803"/>
                  </a:cubicBezTo>
                  <a:cubicBezTo>
                    <a:pt x="1520" y="4378"/>
                    <a:pt x="2189" y="4256"/>
                    <a:pt x="2462" y="4226"/>
                  </a:cubicBezTo>
                  <a:lnTo>
                    <a:pt x="2705" y="4195"/>
                  </a:lnTo>
                  <a:cubicBezTo>
                    <a:pt x="3678" y="4104"/>
                    <a:pt x="4620" y="4013"/>
                    <a:pt x="5167" y="2919"/>
                  </a:cubicBezTo>
                  <a:cubicBezTo>
                    <a:pt x="5289" y="2676"/>
                    <a:pt x="5350" y="2402"/>
                    <a:pt x="5441" y="2159"/>
                  </a:cubicBezTo>
                  <a:cubicBezTo>
                    <a:pt x="5563" y="1733"/>
                    <a:pt x="5654" y="1369"/>
                    <a:pt x="5958" y="1065"/>
                  </a:cubicBezTo>
                  <a:cubicBezTo>
                    <a:pt x="6414" y="639"/>
                    <a:pt x="6961" y="578"/>
                    <a:pt x="7599" y="487"/>
                  </a:cubicBezTo>
                  <a:cubicBezTo>
                    <a:pt x="7842" y="457"/>
                    <a:pt x="8085" y="426"/>
                    <a:pt x="8359" y="396"/>
                  </a:cubicBezTo>
                  <a:lnTo>
                    <a:pt x="8268"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740941" y="2966502"/>
              <a:ext cx="363028" cy="342710"/>
            </a:xfrm>
            <a:custGeom>
              <a:rect b="b" l="l" r="r" t="t"/>
              <a:pathLst>
                <a:path extrusionOk="0" h="8839" w="8238">
                  <a:moveTo>
                    <a:pt x="4134" y="389"/>
                  </a:moveTo>
                  <a:lnTo>
                    <a:pt x="6201" y="905"/>
                  </a:lnTo>
                  <a:lnTo>
                    <a:pt x="6383" y="4188"/>
                  </a:lnTo>
                  <a:cubicBezTo>
                    <a:pt x="6383" y="4249"/>
                    <a:pt x="6414" y="4310"/>
                    <a:pt x="6474" y="4340"/>
                  </a:cubicBezTo>
                  <a:lnTo>
                    <a:pt x="7721" y="5069"/>
                  </a:lnTo>
                  <a:lnTo>
                    <a:pt x="4134" y="8383"/>
                  </a:lnTo>
                  <a:lnTo>
                    <a:pt x="517" y="5069"/>
                  </a:lnTo>
                  <a:lnTo>
                    <a:pt x="1763" y="4340"/>
                  </a:lnTo>
                  <a:cubicBezTo>
                    <a:pt x="1824" y="4310"/>
                    <a:pt x="1854" y="4249"/>
                    <a:pt x="1854" y="4188"/>
                  </a:cubicBezTo>
                  <a:lnTo>
                    <a:pt x="2037" y="905"/>
                  </a:lnTo>
                  <a:lnTo>
                    <a:pt x="4134" y="389"/>
                  </a:lnTo>
                  <a:close/>
                  <a:moveTo>
                    <a:pt x="4119" y="1"/>
                  </a:moveTo>
                  <a:cubicBezTo>
                    <a:pt x="4104" y="1"/>
                    <a:pt x="4088" y="9"/>
                    <a:pt x="4073" y="24"/>
                  </a:cubicBezTo>
                  <a:lnTo>
                    <a:pt x="1793" y="571"/>
                  </a:lnTo>
                  <a:cubicBezTo>
                    <a:pt x="1733" y="601"/>
                    <a:pt x="1672" y="662"/>
                    <a:pt x="1672" y="753"/>
                  </a:cubicBezTo>
                  <a:lnTo>
                    <a:pt x="1489" y="4066"/>
                  </a:lnTo>
                  <a:lnTo>
                    <a:pt x="91" y="4887"/>
                  </a:lnTo>
                  <a:cubicBezTo>
                    <a:pt x="61" y="4917"/>
                    <a:pt x="30" y="4978"/>
                    <a:pt x="0" y="5039"/>
                  </a:cubicBezTo>
                  <a:cubicBezTo>
                    <a:pt x="0" y="5069"/>
                    <a:pt x="30" y="5130"/>
                    <a:pt x="61" y="5191"/>
                  </a:cubicBezTo>
                  <a:lnTo>
                    <a:pt x="3982" y="8778"/>
                  </a:lnTo>
                  <a:cubicBezTo>
                    <a:pt x="4043" y="8808"/>
                    <a:pt x="4073" y="8838"/>
                    <a:pt x="4134" y="8838"/>
                  </a:cubicBezTo>
                  <a:cubicBezTo>
                    <a:pt x="4164" y="8838"/>
                    <a:pt x="4225" y="8808"/>
                    <a:pt x="4255" y="8778"/>
                  </a:cubicBezTo>
                  <a:lnTo>
                    <a:pt x="8177" y="5191"/>
                  </a:lnTo>
                  <a:cubicBezTo>
                    <a:pt x="8207" y="5130"/>
                    <a:pt x="8237" y="5069"/>
                    <a:pt x="8237" y="5039"/>
                  </a:cubicBezTo>
                  <a:cubicBezTo>
                    <a:pt x="8237" y="4978"/>
                    <a:pt x="8207" y="4917"/>
                    <a:pt x="8146" y="4887"/>
                  </a:cubicBezTo>
                  <a:lnTo>
                    <a:pt x="6778" y="4066"/>
                  </a:lnTo>
                  <a:lnTo>
                    <a:pt x="6596" y="753"/>
                  </a:lnTo>
                  <a:cubicBezTo>
                    <a:pt x="6596" y="662"/>
                    <a:pt x="6535" y="601"/>
                    <a:pt x="6444" y="571"/>
                  </a:cubicBezTo>
                  <a:lnTo>
                    <a:pt x="4164" y="24"/>
                  </a:lnTo>
                  <a:cubicBezTo>
                    <a:pt x="4149" y="9"/>
                    <a:pt x="4134" y="1"/>
                    <a:pt x="411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630601" y="2688912"/>
              <a:ext cx="99762" cy="172421"/>
            </a:xfrm>
            <a:custGeom>
              <a:rect b="b" l="l" r="r" t="t"/>
              <a:pathLst>
                <a:path extrusionOk="0" h="4447" w="2573">
                  <a:moveTo>
                    <a:pt x="1382" y="0"/>
                  </a:moveTo>
                  <a:cubicBezTo>
                    <a:pt x="1125" y="0"/>
                    <a:pt x="845" y="161"/>
                    <a:pt x="567" y="618"/>
                  </a:cubicBezTo>
                  <a:cubicBezTo>
                    <a:pt x="1" y="1589"/>
                    <a:pt x="869" y="4446"/>
                    <a:pt x="2089" y="4446"/>
                  </a:cubicBezTo>
                  <a:cubicBezTo>
                    <a:pt x="2246" y="4446"/>
                    <a:pt x="2407" y="4400"/>
                    <a:pt x="2573" y="4296"/>
                  </a:cubicBezTo>
                  <a:lnTo>
                    <a:pt x="2482" y="922"/>
                  </a:lnTo>
                  <a:cubicBezTo>
                    <a:pt x="2482" y="922"/>
                    <a:pt x="1998" y="0"/>
                    <a:pt x="138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630179" y="2670611"/>
              <a:ext cx="108447" cy="197844"/>
            </a:xfrm>
            <a:custGeom>
              <a:rect b="b" l="l" r="r" t="t"/>
              <a:pathLst>
                <a:path extrusionOk="0" h="4834" w="2797">
                  <a:moveTo>
                    <a:pt x="1398" y="396"/>
                  </a:moveTo>
                  <a:cubicBezTo>
                    <a:pt x="1794" y="396"/>
                    <a:pt x="2158" y="913"/>
                    <a:pt x="2310" y="1156"/>
                  </a:cubicBezTo>
                  <a:lnTo>
                    <a:pt x="2402" y="4378"/>
                  </a:lnTo>
                  <a:cubicBezTo>
                    <a:pt x="2310" y="4438"/>
                    <a:pt x="2189" y="4469"/>
                    <a:pt x="2098" y="4469"/>
                  </a:cubicBezTo>
                  <a:cubicBezTo>
                    <a:pt x="1672" y="4469"/>
                    <a:pt x="1307" y="3952"/>
                    <a:pt x="1125" y="3648"/>
                  </a:cubicBezTo>
                  <a:cubicBezTo>
                    <a:pt x="608" y="2767"/>
                    <a:pt x="426" y="1460"/>
                    <a:pt x="760" y="913"/>
                  </a:cubicBezTo>
                  <a:cubicBezTo>
                    <a:pt x="943" y="578"/>
                    <a:pt x="1186" y="396"/>
                    <a:pt x="1398" y="396"/>
                  </a:cubicBezTo>
                  <a:close/>
                  <a:moveTo>
                    <a:pt x="1398" y="1"/>
                  </a:moveTo>
                  <a:cubicBezTo>
                    <a:pt x="1034" y="1"/>
                    <a:pt x="699" y="244"/>
                    <a:pt x="426" y="730"/>
                  </a:cubicBezTo>
                  <a:cubicBezTo>
                    <a:pt x="0" y="1429"/>
                    <a:pt x="274" y="2919"/>
                    <a:pt x="821" y="3861"/>
                  </a:cubicBezTo>
                  <a:cubicBezTo>
                    <a:pt x="1186" y="4499"/>
                    <a:pt x="1642" y="4834"/>
                    <a:pt x="2098" y="4834"/>
                  </a:cubicBezTo>
                  <a:cubicBezTo>
                    <a:pt x="2310" y="4834"/>
                    <a:pt x="2493" y="4773"/>
                    <a:pt x="2705" y="4651"/>
                  </a:cubicBezTo>
                  <a:cubicBezTo>
                    <a:pt x="2736" y="4621"/>
                    <a:pt x="2797" y="4560"/>
                    <a:pt x="2766" y="4499"/>
                  </a:cubicBezTo>
                  <a:lnTo>
                    <a:pt x="2675" y="1095"/>
                  </a:lnTo>
                  <a:cubicBezTo>
                    <a:pt x="2675" y="1065"/>
                    <a:pt x="2675" y="1034"/>
                    <a:pt x="2645" y="1034"/>
                  </a:cubicBezTo>
                  <a:cubicBezTo>
                    <a:pt x="2614" y="913"/>
                    <a:pt x="2098" y="1"/>
                    <a:pt x="139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2159276" y="2688912"/>
              <a:ext cx="99762" cy="172421"/>
            </a:xfrm>
            <a:custGeom>
              <a:rect b="b" l="l" r="r" t="t"/>
              <a:pathLst>
                <a:path extrusionOk="0" h="4447" w="2573">
                  <a:moveTo>
                    <a:pt x="1205" y="0"/>
                  </a:moveTo>
                  <a:cubicBezTo>
                    <a:pt x="591" y="0"/>
                    <a:pt x="92" y="922"/>
                    <a:pt x="92" y="922"/>
                  </a:cubicBezTo>
                  <a:lnTo>
                    <a:pt x="1" y="4296"/>
                  </a:lnTo>
                  <a:cubicBezTo>
                    <a:pt x="166" y="4400"/>
                    <a:pt x="328" y="4446"/>
                    <a:pt x="484" y="4446"/>
                  </a:cubicBezTo>
                  <a:cubicBezTo>
                    <a:pt x="1705" y="4446"/>
                    <a:pt x="2573" y="1589"/>
                    <a:pt x="2007" y="618"/>
                  </a:cubicBezTo>
                  <a:cubicBezTo>
                    <a:pt x="1738" y="161"/>
                    <a:pt x="1461" y="0"/>
                    <a:pt x="1205"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667860" y="2736367"/>
              <a:ext cx="49551" cy="28381"/>
            </a:xfrm>
            <a:custGeom>
              <a:rect b="b" l="l" r="r" t="t"/>
              <a:pathLst>
                <a:path extrusionOk="0" h="732" w="1278">
                  <a:moveTo>
                    <a:pt x="500" y="1"/>
                  </a:moveTo>
                  <a:cubicBezTo>
                    <a:pt x="486" y="1"/>
                    <a:pt x="471" y="1"/>
                    <a:pt x="457" y="2"/>
                  </a:cubicBezTo>
                  <a:cubicBezTo>
                    <a:pt x="335" y="33"/>
                    <a:pt x="183" y="93"/>
                    <a:pt x="62" y="337"/>
                  </a:cubicBezTo>
                  <a:cubicBezTo>
                    <a:pt x="1" y="428"/>
                    <a:pt x="31" y="549"/>
                    <a:pt x="122" y="610"/>
                  </a:cubicBezTo>
                  <a:cubicBezTo>
                    <a:pt x="145" y="618"/>
                    <a:pt x="170" y="622"/>
                    <a:pt x="195" y="622"/>
                  </a:cubicBezTo>
                  <a:cubicBezTo>
                    <a:pt x="271" y="622"/>
                    <a:pt x="350" y="587"/>
                    <a:pt x="396" y="519"/>
                  </a:cubicBezTo>
                  <a:cubicBezTo>
                    <a:pt x="426" y="428"/>
                    <a:pt x="457" y="397"/>
                    <a:pt x="518" y="397"/>
                  </a:cubicBezTo>
                  <a:cubicBezTo>
                    <a:pt x="524" y="395"/>
                    <a:pt x="532" y="394"/>
                    <a:pt x="540" y="394"/>
                  </a:cubicBezTo>
                  <a:cubicBezTo>
                    <a:pt x="640" y="394"/>
                    <a:pt x="828" y="558"/>
                    <a:pt x="913" y="671"/>
                  </a:cubicBezTo>
                  <a:cubicBezTo>
                    <a:pt x="943" y="701"/>
                    <a:pt x="1004" y="732"/>
                    <a:pt x="1065" y="732"/>
                  </a:cubicBezTo>
                  <a:cubicBezTo>
                    <a:pt x="1095" y="732"/>
                    <a:pt x="1156" y="701"/>
                    <a:pt x="1186" y="671"/>
                  </a:cubicBezTo>
                  <a:cubicBezTo>
                    <a:pt x="1278" y="610"/>
                    <a:pt x="1278" y="489"/>
                    <a:pt x="1217" y="428"/>
                  </a:cubicBezTo>
                  <a:cubicBezTo>
                    <a:pt x="1187" y="369"/>
                    <a:pt x="876" y="1"/>
                    <a:pt x="500" y="1"/>
                  </a:cubicBezTo>
                  <a:close/>
                </a:path>
              </a:pathLst>
            </a:custGeom>
            <a:solidFill>
              <a:srgbClr val="15223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2000200" y="2687904"/>
              <a:ext cx="113177" cy="45054"/>
            </a:xfrm>
            <a:custGeom>
              <a:rect b="b" l="l" r="r" t="t"/>
              <a:pathLst>
                <a:path extrusionOk="0" h="1162" w="2919">
                  <a:moveTo>
                    <a:pt x="1430" y="0"/>
                  </a:moveTo>
                  <a:cubicBezTo>
                    <a:pt x="728" y="0"/>
                    <a:pt x="291" y="387"/>
                    <a:pt x="92" y="614"/>
                  </a:cubicBezTo>
                  <a:cubicBezTo>
                    <a:pt x="0" y="675"/>
                    <a:pt x="31" y="796"/>
                    <a:pt x="92" y="888"/>
                  </a:cubicBezTo>
                  <a:cubicBezTo>
                    <a:pt x="133" y="915"/>
                    <a:pt x="180" y="930"/>
                    <a:pt x="225" y="930"/>
                  </a:cubicBezTo>
                  <a:cubicBezTo>
                    <a:pt x="280" y="930"/>
                    <a:pt x="332" y="907"/>
                    <a:pt x="365" y="857"/>
                  </a:cubicBezTo>
                  <a:cubicBezTo>
                    <a:pt x="540" y="683"/>
                    <a:pt x="909" y="369"/>
                    <a:pt x="1473" y="369"/>
                  </a:cubicBezTo>
                  <a:cubicBezTo>
                    <a:pt x="1499" y="369"/>
                    <a:pt x="1525" y="369"/>
                    <a:pt x="1551" y="371"/>
                  </a:cubicBezTo>
                  <a:cubicBezTo>
                    <a:pt x="2219" y="432"/>
                    <a:pt x="2523" y="1039"/>
                    <a:pt x="2523" y="1039"/>
                  </a:cubicBezTo>
                  <a:cubicBezTo>
                    <a:pt x="2554" y="1131"/>
                    <a:pt x="2645" y="1161"/>
                    <a:pt x="2706" y="1161"/>
                  </a:cubicBezTo>
                  <a:cubicBezTo>
                    <a:pt x="2736" y="1161"/>
                    <a:pt x="2767" y="1161"/>
                    <a:pt x="2797" y="1131"/>
                  </a:cubicBezTo>
                  <a:cubicBezTo>
                    <a:pt x="2888" y="1100"/>
                    <a:pt x="2918" y="979"/>
                    <a:pt x="2888" y="888"/>
                  </a:cubicBezTo>
                  <a:cubicBezTo>
                    <a:pt x="2858" y="857"/>
                    <a:pt x="2463" y="67"/>
                    <a:pt x="1581" y="6"/>
                  </a:cubicBezTo>
                  <a:cubicBezTo>
                    <a:pt x="1529" y="2"/>
                    <a:pt x="1479" y="0"/>
                    <a:pt x="143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2029666" y="2695192"/>
              <a:ext cx="44821" cy="44821"/>
            </a:xfrm>
            <a:custGeom>
              <a:rect b="b" l="l" r="r" t="t"/>
              <a:pathLst>
                <a:path extrusionOk="0" h="1156" w="1156">
                  <a:moveTo>
                    <a:pt x="578" y="0"/>
                  </a:moveTo>
                  <a:cubicBezTo>
                    <a:pt x="244" y="0"/>
                    <a:pt x="0" y="274"/>
                    <a:pt x="0" y="578"/>
                  </a:cubicBezTo>
                  <a:cubicBezTo>
                    <a:pt x="0" y="912"/>
                    <a:pt x="244" y="1155"/>
                    <a:pt x="578" y="1155"/>
                  </a:cubicBezTo>
                  <a:cubicBezTo>
                    <a:pt x="912" y="1155"/>
                    <a:pt x="1155" y="912"/>
                    <a:pt x="1155" y="578"/>
                  </a:cubicBezTo>
                  <a:cubicBezTo>
                    <a:pt x="1155" y="274"/>
                    <a:pt x="912" y="0"/>
                    <a:pt x="57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776301" y="2687904"/>
              <a:ext cx="113177" cy="45054"/>
            </a:xfrm>
            <a:custGeom>
              <a:rect b="b" l="l" r="r" t="t"/>
              <a:pathLst>
                <a:path extrusionOk="0" h="1162" w="2919">
                  <a:moveTo>
                    <a:pt x="1494" y="0"/>
                  </a:moveTo>
                  <a:cubicBezTo>
                    <a:pt x="1444" y="0"/>
                    <a:pt x="1391" y="2"/>
                    <a:pt x="1338" y="6"/>
                  </a:cubicBezTo>
                  <a:cubicBezTo>
                    <a:pt x="487" y="67"/>
                    <a:pt x="61" y="857"/>
                    <a:pt x="61" y="888"/>
                  </a:cubicBezTo>
                  <a:cubicBezTo>
                    <a:pt x="0" y="979"/>
                    <a:pt x="61" y="1100"/>
                    <a:pt x="152" y="1131"/>
                  </a:cubicBezTo>
                  <a:cubicBezTo>
                    <a:pt x="183" y="1161"/>
                    <a:pt x="183" y="1161"/>
                    <a:pt x="213" y="1161"/>
                  </a:cubicBezTo>
                  <a:cubicBezTo>
                    <a:pt x="304" y="1161"/>
                    <a:pt x="365" y="1131"/>
                    <a:pt x="395" y="1039"/>
                  </a:cubicBezTo>
                  <a:cubicBezTo>
                    <a:pt x="395" y="1039"/>
                    <a:pt x="730" y="432"/>
                    <a:pt x="1368" y="371"/>
                  </a:cubicBezTo>
                  <a:cubicBezTo>
                    <a:pt x="1396" y="369"/>
                    <a:pt x="1423" y="369"/>
                    <a:pt x="1449" y="369"/>
                  </a:cubicBezTo>
                  <a:cubicBezTo>
                    <a:pt x="2040" y="369"/>
                    <a:pt x="2408" y="683"/>
                    <a:pt x="2554" y="857"/>
                  </a:cubicBezTo>
                  <a:cubicBezTo>
                    <a:pt x="2604" y="907"/>
                    <a:pt x="2654" y="930"/>
                    <a:pt x="2704" y="930"/>
                  </a:cubicBezTo>
                  <a:cubicBezTo>
                    <a:pt x="2745" y="930"/>
                    <a:pt x="2786" y="915"/>
                    <a:pt x="2827" y="888"/>
                  </a:cubicBezTo>
                  <a:cubicBezTo>
                    <a:pt x="2918" y="796"/>
                    <a:pt x="2918" y="675"/>
                    <a:pt x="2858" y="614"/>
                  </a:cubicBezTo>
                  <a:cubicBezTo>
                    <a:pt x="2630" y="387"/>
                    <a:pt x="2217" y="0"/>
                    <a:pt x="149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815188" y="2695192"/>
              <a:ext cx="45984" cy="44821"/>
            </a:xfrm>
            <a:custGeom>
              <a:rect b="b" l="l" r="r" t="t"/>
              <a:pathLst>
                <a:path extrusionOk="0" h="1156" w="1186">
                  <a:moveTo>
                    <a:pt x="578" y="0"/>
                  </a:moveTo>
                  <a:cubicBezTo>
                    <a:pt x="274" y="0"/>
                    <a:pt x="0" y="274"/>
                    <a:pt x="0" y="578"/>
                  </a:cubicBezTo>
                  <a:cubicBezTo>
                    <a:pt x="0" y="912"/>
                    <a:pt x="274" y="1155"/>
                    <a:pt x="578" y="1155"/>
                  </a:cubicBezTo>
                  <a:cubicBezTo>
                    <a:pt x="912" y="1155"/>
                    <a:pt x="1186" y="912"/>
                    <a:pt x="1186" y="578"/>
                  </a:cubicBezTo>
                  <a:cubicBezTo>
                    <a:pt x="1186" y="274"/>
                    <a:pt x="912" y="0"/>
                    <a:pt x="57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1776301" y="2617962"/>
              <a:ext cx="123762" cy="31289"/>
            </a:xfrm>
            <a:custGeom>
              <a:rect b="b" l="l" r="r" t="t"/>
              <a:pathLst>
                <a:path extrusionOk="0" h="807" w="3192">
                  <a:moveTo>
                    <a:pt x="1595" y="0"/>
                  </a:moveTo>
                  <a:cubicBezTo>
                    <a:pt x="795" y="0"/>
                    <a:pt x="160" y="343"/>
                    <a:pt x="122" y="381"/>
                  </a:cubicBezTo>
                  <a:cubicBezTo>
                    <a:pt x="31" y="412"/>
                    <a:pt x="0" y="533"/>
                    <a:pt x="61" y="625"/>
                  </a:cubicBezTo>
                  <a:cubicBezTo>
                    <a:pt x="107" y="693"/>
                    <a:pt x="169" y="727"/>
                    <a:pt x="236" y="727"/>
                  </a:cubicBezTo>
                  <a:cubicBezTo>
                    <a:pt x="259" y="727"/>
                    <a:pt x="281" y="723"/>
                    <a:pt x="304" y="716"/>
                  </a:cubicBezTo>
                  <a:cubicBezTo>
                    <a:pt x="324" y="696"/>
                    <a:pt x="908" y="388"/>
                    <a:pt x="1622" y="388"/>
                  </a:cubicBezTo>
                  <a:cubicBezTo>
                    <a:pt x="2019" y="388"/>
                    <a:pt x="2456" y="483"/>
                    <a:pt x="2858" y="777"/>
                  </a:cubicBezTo>
                  <a:cubicBezTo>
                    <a:pt x="2888" y="807"/>
                    <a:pt x="2918" y="807"/>
                    <a:pt x="2949" y="807"/>
                  </a:cubicBezTo>
                  <a:cubicBezTo>
                    <a:pt x="3009" y="807"/>
                    <a:pt x="3070" y="777"/>
                    <a:pt x="3101" y="746"/>
                  </a:cubicBezTo>
                  <a:cubicBezTo>
                    <a:pt x="3192" y="655"/>
                    <a:pt x="3161" y="533"/>
                    <a:pt x="3070" y="473"/>
                  </a:cubicBezTo>
                  <a:cubicBezTo>
                    <a:pt x="2579" y="116"/>
                    <a:pt x="2060" y="0"/>
                    <a:pt x="159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1990779" y="2617962"/>
              <a:ext cx="122599" cy="31289"/>
            </a:xfrm>
            <a:custGeom>
              <a:rect b="b" l="l" r="r" t="t"/>
              <a:pathLst>
                <a:path extrusionOk="0" h="807" w="3162">
                  <a:moveTo>
                    <a:pt x="1566" y="0"/>
                  </a:moveTo>
                  <a:cubicBezTo>
                    <a:pt x="1102" y="0"/>
                    <a:pt x="583" y="116"/>
                    <a:pt x="92" y="473"/>
                  </a:cubicBezTo>
                  <a:cubicBezTo>
                    <a:pt x="0" y="533"/>
                    <a:pt x="0" y="655"/>
                    <a:pt x="61" y="746"/>
                  </a:cubicBezTo>
                  <a:cubicBezTo>
                    <a:pt x="92" y="777"/>
                    <a:pt x="152" y="807"/>
                    <a:pt x="213" y="807"/>
                  </a:cubicBezTo>
                  <a:cubicBezTo>
                    <a:pt x="243" y="807"/>
                    <a:pt x="304" y="807"/>
                    <a:pt x="335" y="777"/>
                  </a:cubicBezTo>
                  <a:cubicBezTo>
                    <a:pt x="737" y="483"/>
                    <a:pt x="1170" y="388"/>
                    <a:pt x="1561" y="388"/>
                  </a:cubicBezTo>
                  <a:cubicBezTo>
                    <a:pt x="2266" y="388"/>
                    <a:pt x="2838" y="696"/>
                    <a:pt x="2858" y="716"/>
                  </a:cubicBezTo>
                  <a:cubicBezTo>
                    <a:pt x="2880" y="723"/>
                    <a:pt x="2905" y="727"/>
                    <a:pt x="2930" y="727"/>
                  </a:cubicBezTo>
                  <a:cubicBezTo>
                    <a:pt x="3004" y="727"/>
                    <a:pt x="3078" y="693"/>
                    <a:pt x="3101" y="625"/>
                  </a:cubicBezTo>
                  <a:cubicBezTo>
                    <a:pt x="3161" y="533"/>
                    <a:pt x="3131" y="412"/>
                    <a:pt x="3040" y="381"/>
                  </a:cubicBezTo>
                  <a:cubicBezTo>
                    <a:pt x="3001" y="343"/>
                    <a:pt x="2366" y="0"/>
                    <a:pt x="156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1915371" y="2850739"/>
              <a:ext cx="69558" cy="37183"/>
            </a:xfrm>
            <a:custGeom>
              <a:rect b="b" l="l" r="r" t="t"/>
              <a:pathLst>
                <a:path extrusionOk="0" h="959" w="1794">
                  <a:moveTo>
                    <a:pt x="912" y="1"/>
                  </a:moveTo>
                  <a:cubicBezTo>
                    <a:pt x="578" y="1"/>
                    <a:pt x="334" y="61"/>
                    <a:pt x="152" y="122"/>
                  </a:cubicBezTo>
                  <a:cubicBezTo>
                    <a:pt x="30" y="15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53"/>
                    <a:pt x="1641" y="122"/>
                  </a:cubicBezTo>
                  <a:cubicBezTo>
                    <a:pt x="1489" y="61"/>
                    <a:pt x="1246" y="1"/>
                    <a:pt x="912" y="1"/>
                  </a:cubicBezTo>
                  <a:close/>
                </a:path>
              </a:pathLst>
            </a:custGeom>
            <a:solidFill>
              <a:srgbClr val="9A6A5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889433" y="2917192"/>
              <a:ext cx="121435" cy="38462"/>
            </a:xfrm>
            <a:custGeom>
              <a:rect b="b" l="l" r="r" t="t"/>
              <a:pathLst>
                <a:path extrusionOk="0" h="992" w="3132">
                  <a:moveTo>
                    <a:pt x="230" y="1"/>
                  </a:moveTo>
                  <a:cubicBezTo>
                    <a:pt x="193" y="1"/>
                    <a:pt x="155" y="8"/>
                    <a:pt x="122" y="19"/>
                  </a:cubicBezTo>
                  <a:cubicBezTo>
                    <a:pt x="31" y="80"/>
                    <a:pt x="0" y="202"/>
                    <a:pt x="61" y="293"/>
                  </a:cubicBezTo>
                  <a:cubicBezTo>
                    <a:pt x="91" y="323"/>
                    <a:pt x="547" y="992"/>
                    <a:pt x="1581" y="992"/>
                  </a:cubicBezTo>
                  <a:cubicBezTo>
                    <a:pt x="2614" y="992"/>
                    <a:pt x="3070" y="323"/>
                    <a:pt x="3070" y="293"/>
                  </a:cubicBezTo>
                  <a:cubicBezTo>
                    <a:pt x="3131" y="202"/>
                    <a:pt x="3101" y="80"/>
                    <a:pt x="3009" y="19"/>
                  </a:cubicBezTo>
                  <a:cubicBezTo>
                    <a:pt x="2987" y="8"/>
                    <a:pt x="2957" y="1"/>
                    <a:pt x="2924" y="1"/>
                  </a:cubicBezTo>
                  <a:cubicBezTo>
                    <a:pt x="2868" y="1"/>
                    <a:pt x="2805" y="22"/>
                    <a:pt x="2766" y="80"/>
                  </a:cubicBezTo>
                  <a:cubicBezTo>
                    <a:pt x="2736" y="110"/>
                    <a:pt x="2402" y="597"/>
                    <a:pt x="1581" y="597"/>
                  </a:cubicBezTo>
                  <a:cubicBezTo>
                    <a:pt x="760" y="597"/>
                    <a:pt x="395" y="110"/>
                    <a:pt x="395" y="80"/>
                  </a:cubicBezTo>
                  <a:cubicBezTo>
                    <a:pt x="357" y="22"/>
                    <a:pt x="294" y="1"/>
                    <a:pt x="230" y="1"/>
                  </a:cubicBezTo>
                  <a:close/>
                </a:path>
              </a:pathLst>
            </a:custGeom>
            <a:solidFill>
              <a:srgbClr val="15223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575925" y="2649162"/>
              <a:ext cx="227517" cy="226858"/>
            </a:xfrm>
            <a:custGeom>
              <a:rect b="b" l="l" r="r" t="t"/>
              <a:pathLst>
                <a:path extrusionOk="0" h="5851" w="5868">
                  <a:moveTo>
                    <a:pt x="2991" y="1"/>
                  </a:moveTo>
                  <a:cubicBezTo>
                    <a:pt x="1854" y="1"/>
                    <a:pt x="796" y="747"/>
                    <a:pt x="396" y="1869"/>
                  </a:cubicBezTo>
                  <a:cubicBezTo>
                    <a:pt x="1" y="3024"/>
                    <a:pt x="426" y="4331"/>
                    <a:pt x="1460" y="4939"/>
                  </a:cubicBezTo>
                  <a:cubicBezTo>
                    <a:pt x="2432" y="5546"/>
                    <a:pt x="3314" y="5850"/>
                    <a:pt x="3983" y="5850"/>
                  </a:cubicBezTo>
                  <a:cubicBezTo>
                    <a:pt x="4256" y="5850"/>
                    <a:pt x="4499" y="5790"/>
                    <a:pt x="4682" y="5668"/>
                  </a:cubicBezTo>
                  <a:cubicBezTo>
                    <a:pt x="4955" y="5516"/>
                    <a:pt x="5259" y="5151"/>
                    <a:pt x="5229" y="4422"/>
                  </a:cubicBezTo>
                  <a:cubicBezTo>
                    <a:pt x="5198" y="4300"/>
                    <a:pt x="5138" y="4239"/>
                    <a:pt x="5016" y="4239"/>
                  </a:cubicBezTo>
                  <a:cubicBezTo>
                    <a:pt x="4925" y="4239"/>
                    <a:pt x="4834" y="4331"/>
                    <a:pt x="4834" y="4452"/>
                  </a:cubicBezTo>
                  <a:cubicBezTo>
                    <a:pt x="4864" y="4878"/>
                    <a:pt x="4742" y="5182"/>
                    <a:pt x="4499" y="5334"/>
                  </a:cubicBezTo>
                  <a:cubicBezTo>
                    <a:pt x="4359" y="5416"/>
                    <a:pt x="4177" y="5456"/>
                    <a:pt x="3961" y="5456"/>
                  </a:cubicBezTo>
                  <a:cubicBezTo>
                    <a:pt x="3381" y="5456"/>
                    <a:pt x="2559" y="5166"/>
                    <a:pt x="1672" y="4635"/>
                  </a:cubicBezTo>
                  <a:cubicBezTo>
                    <a:pt x="913" y="4148"/>
                    <a:pt x="365" y="3115"/>
                    <a:pt x="761" y="1990"/>
                  </a:cubicBezTo>
                  <a:cubicBezTo>
                    <a:pt x="1085" y="1016"/>
                    <a:pt x="2035" y="380"/>
                    <a:pt x="3033" y="380"/>
                  </a:cubicBezTo>
                  <a:cubicBezTo>
                    <a:pt x="3157" y="380"/>
                    <a:pt x="3281" y="389"/>
                    <a:pt x="3405" y="410"/>
                  </a:cubicBezTo>
                  <a:cubicBezTo>
                    <a:pt x="4226" y="562"/>
                    <a:pt x="4742" y="1869"/>
                    <a:pt x="5107" y="2750"/>
                  </a:cubicBezTo>
                  <a:cubicBezTo>
                    <a:pt x="5320" y="3236"/>
                    <a:pt x="5411" y="3480"/>
                    <a:pt x="5533" y="3571"/>
                  </a:cubicBezTo>
                  <a:cubicBezTo>
                    <a:pt x="5568" y="3594"/>
                    <a:pt x="5607" y="3604"/>
                    <a:pt x="5645" y="3604"/>
                  </a:cubicBezTo>
                  <a:cubicBezTo>
                    <a:pt x="5708" y="3604"/>
                    <a:pt x="5769" y="3578"/>
                    <a:pt x="5806" y="3540"/>
                  </a:cubicBezTo>
                  <a:cubicBezTo>
                    <a:pt x="5867" y="3449"/>
                    <a:pt x="5867" y="3328"/>
                    <a:pt x="5776" y="3267"/>
                  </a:cubicBezTo>
                  <a:cubicBezTo>
                    <a:pt x="5715" y="3206"/>
                    <a:pt x="5563" y="2872"/>
                    <a:pt x="5472" y="2598"/>
                  </a:cubicBezTo>
                  <a:cubicBezTo>
                    <a:pt x="5077" y="1656"/>
                    <a:pt x="4499" y="227"/>
                    <a:pt x="3466" y="45"/>
                  </a:cubicBezTo>
                  <a:cubicBezTo>
                    <a:pt x="3307" y="15"/>
                    <a:pt x="3148" y="1"/>
                    <a:pt x="299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2092125" y="2682863"/>
              <a:ext cx="228680" cy="226858"/>
            </a:xfrm>
            <a:custGeom>
              <a:rect b="b" l="l" r="r" t="t"/>
              <a:pathLst>
                <a:path extrusionOk="0" h="5851" w="5898">
                  <a:moveTo>
                    <a:pt x="2878" y="1"/>
                  </a:moveTo>
                  <a:cubicBezTo>
                    <a:pt x="2720" y="1"/>
                    <a:pt x="2561" y="15"/>
                    <a:pt x="2402" y="45"/>
                  </a:cubicBezTo>
                  <a:cubicBezTo>
                    <a:pt x="1368" y="227"/>
                    <a:pt x="791" y="1656"/>
                    <a:pt x="426" y="2598"/>
                  </a:cubicBezTo>
                  <a:cubicBezTo>
                    <a:pt x="304" y="2872"/>
                    <a:pt x="183" y="3206"/>
                    <a:pt x="122" y="3267"/>
                  </a:cubicBezTo>
                  <a:cubicBezTo>
                    <a:pt x="31" y="3328"/>
                    <a:pt x="0" y="3449"/>
                    <a:pt x="61" y="3540"/>
                  </a:cubicBezTo>
                  <a:cubicBezTo>
                    <a:pt x="99" y="3578"/>
                    <a:pt x="160" y="3604"/>
                    <a:pt x="222" y="3604"/>
                  </a:cubicBezTo>
                  <a:cubicBezTo>
                    <a:pt x="261" y="3604"/>
                    <a:pt x="300" y="3594"/>
                    <a:pt x="335" y="3571"/>
                  </a:cubicBezTo>
                  <a:cubicBezTo>
                    <a:pt x="456" y="3480"/>
                    <a:pt x="578" y="3236"/>
                    <a:pt x="760" y="2750"/>
                  </a:cubicBezTo>
                  <a:cubicBezTo>
                    <a:pt x="1125" y="1869"/>
                    <a:pt x="1642" y="562"/>
                    <a:pt x="2493" y="410"/>
                  </a:cubicBezTo>
                  <a:cubicBezTo>
                    <a:pt x="2613" y="389"/>
                    <a:pt x="2735" y="380"/>
                    <a:pt x="2856" y="380"/>
                  </a:cubicBezTo>
                  <a:cubicBezTo>
                    <a:pt x="3832" y="380"/>
                    <a:pt x="4786" y="1016"/>
                    <a:pt x="5137" y="1990"/>
                  </a:cubicBezTo>
                  <a:cubicBezTo>
                    <a:pt x="5532" y="3115"/>
                    <a:pt x="4955" y="4148"/>
                    <a:pt x="4195" y="4635"/>
                  </a:cubicBezTo>
                  <a:cubicBezTo>
                    <a:pt x="3308" y="5166"/>
                    <a:pt x="2487" y="5456"/>
                    <a:pt x="1906" y="5456"/>
                  </a:cubicBezTo>
                  <a:cubicBezTo>
                    <a:pt x="1690" y="5456"/>
                    <a:pt x="1508" y="5416"/>
                    <a:pt x="1368" y="5334"/>
                  </a:cubicBezTo>
                  <a:cubicBezTo>
                    <a:pt x="1125" y="5182"/>
                    <a:pt x="1003" y="4878"/>
                    <a:pt x="1034" y="4452"/>
                  </a:cubicBezTo>
                  <a:cubicBezTo>
                    <a:pt x="1034" y="4331"/>
                    <a:pt x="973" y="4239"/>
                    <a:pt x="851" y="4239"/>
                  </a:cubicBezTo>
                  <a:cubicBezTo>
                    <a:pt x="760" y="4239"/>
                    <a:pt x="669" y="4300"/>
                    <a:pt x="669" y="4422"/>
                  </a:cubicBezTo>
                  <a:cubicBezTo>
                    <a:pt x="608" y="5151"/>
                    <a:pt x="912" y="5516"/>
                    <a:pt x="1186" y="5668"/>
                  </a:cubicBezTo>
                  <a:cubicBezTo>
                    <a:pt x="1368" y="5790"/>
                    <a:pt x="1611" y="5850"/>
                    <a:pt x="1915" y="5850"/>
                  </a:cubicBezTo>
                  <a:cubicBezTo>
                    <a:pt x="2554" y="5850"/>
                    <a:pt x="3435" y="5546"/>
                    <a:pt x="4408" y="4939"/>
                  </a:cubicBezTo>
                  <a:cubicBezTo>
                    <a:pt x="5441" y="4331"/>
                    <a:pt x="5897" y="3024"/>
                    <a:pt x="5472" y="1869"/>
                  </a:cubicBezTo>
                  <a:cubicBezTo>
                    <a:pt x="5098" y="747"/>
                    <a:pt x="4020" y="1"/>
                    <a:pt x="287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740942" y="2722293"/>
              <a:ext cx="407809" cy="347983"/>
            </a:xfrm>
            <a:custGeom>
              <a:rect b="b" l="l" r="r" t="t"/>
              <a:pathLst>
                <a:path extrusionOk="0" h="8975" w="10518">
                  <a:moveTo>
                    <a:pt x="5255" y="1"/>
                  </a:moveTo>
                  <a:cubicBezTo>
                    <a:pt x="4826" y="1"/>
                    <a:pt x="4393" y="152"/>
                    <a:pt x="4043" y="456"/>
                  </a:cubicBezTo>
                  <a:cubicBezTo>
                    <a:pt x="3891" y="608"/>
                    <a:pt x="3709" y="700"/>
                    <a:pt x="3496" y="791"/>
                  </a:cubicBezTo>
                  <a:lnTo>
                    <a:pt x="2645" y="1064"/>
                  </a:lnTo>
                  <a:cubicBezTo>
                    <a:pt x="1520" y="1581"/>
                    <a:pt x="669" y="2554"/>
                    <a:pt x="304" y="3709"/>
                  </a:cubicBezTo>
                  <a:lnTo>
                    <a:pt x="0" y="4712"/>
                  </a:lnTo>
                  <a:lnTo>
                    <a:pt x="791" y="6323"/>
                  </a:lnTo>
                  <a:cubicBezTo>
                    <a:pt x="1307" y="732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26"/>
                    <a:pt x="9697" y="6323"/>
                  </a:cubicBezTo>
                  <a:lnTo>
                    <a:pt x="10517" y="4712"/>
                  </a:lnTo>
                  <a:lnTo>
                    <a:pt x="10213" y="3709"/>
                  </a:lnTo>
                  <a:cubicBezTo>
                    <a:pt x="9849" y="2554"/>
                    <a:pt x="8998" y="1581"/>
                    <a:pt x="7873" y="1064"/>
                  </a:cubicBezTo>
                  <a:lnTo>
                    <a:pt x="6991" y="791"/>
                  </a:lnTo>
                  <a:cubicBezTo>
                    <a:pt x="6809" y="700"/>
                    <a:pt x="6627" y="608"/>
                    <a:pt x="6444" y="456"/>
                  </a:cubicBezTo>
                  <a:cubicBezTo>
                    <a:pt x="6110" y="152"/>
                    <a:pt x="5684" y="1"/>
                    <a:pt x="52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732684" y="2715237"/>
              <a:ext cx="423124" cy="361825"/>
            </a:xfrm>
            <a:custGeom>
              <a:rect b="b" l="l" r="r" t="t"/>
              <a:pathLst>
                <a:path extrusionOk="0" h="9332" w="10913">
                  <a:moveTo>
                    <a:pt x="5468" y="380"/>
                  </a:moveTo>
                  <a:cubicBezTo>
                    <a:pt x="5859" y="380"/>
                    <a:pt x="6247" y="517"/>
                    <a:pt x="6536" y="790"/>
                  </a:cubicBezTo>
                  <a:cubicBezTo>
                    <a:pt x="6718" y="942"/>
                    <a:pt x="6931" y="1064"/>
                    <a:pt x="7144" y="1125"/>
                  </a:cubicBezTo>
                  <a:lnTo>
                    <a:pt x="7995" y="1429"/>
                  </a:lnTo>
                  <a:cubicBezTo>
                    <a:pt x="9059" y="1915"/>
                    <a:pt x="9879" y="2827"/>
                    <a:pt x="10244" y="3952"/>
                  </a:cubicBezTo>
                  <a:lnTo>
                    <a:pt x="10518" y="4863"/>
                  </a:lnTo>
                  <a:lnTo>
                    <a:pt x="9727" y="6414"/>
                  </a:lnTo>
                  <a:cubicBezTo>
                    <a:pt x="9241" y="7386"/>
                    <a:pt x="8390" y="8116"/>
                    <a:pt x="7356" y="8480"/>
                  </a:cubicBezTo>
                  <a:lnTo>
                    <a:pt x="6293" y="8815"/>
                  </a:lnTo>
                  <a:cubicBezTo>
                    <a:pt x="6019" y="8906"/>
                    <a:pt x="5738" y="8952"/>
                    <a:pt x="5457" y="8952"/>
                  </a:cubicBezTo>
                  <a:cubicBezTo>
                    <a:pt x="5176" y="8952"/>
                    <a:pt x="4894" y="8906"/>
                    <a:pt x="4621" y="8815"/>
                  </a:cubicBezTo>
                  <a:lnTo>
                    <a:pt x="3557" y="8480"/>
                  </a:lnTo>
                  <a:cubicBezTo>
                    <a:pt x="2524" y="8116"/>
                    <a:pt x="1672" y="7386"/>
                    <a:pt x="1186" y="6414"/>
                  </a:cubicBezTo>
                  <a:lnTo>
                    <a:pt x="396" y="4863"/>
                  </a:lnTo>
                  <a:lnTo>
                    <a:pt x="700" y="3952"/>
                  </a:lnTo>
                  <a:cubicBezTo>
                    <a:pt x="1034" y="2827"/>
                    <a:pt x="1855" y="1915"/>
                    <a:pt x="2919" y="1429"/>
                  </a:cubicBezTo>
                  <a:lnTo>
                    <a:pt x="3770" y="1125"/>
                  </a:lnTo>
                  <a:cubicBezTo>
                    <a:pt x="3983" y="1064"/>
                    <a:pt x="4195" y="942"/>
                    <a:pt x="4378" y="790"/>
                  </a:cubicBezTo>
                  <a:cubicBezTo>
                    <a:pt x="4682" y="517"/>
                    <a:pt x="5077" y="380"/>
                    <a:pt x="5468" y="380"/>
                  </a:cubicBezTo>
                  <a:close/>
                  <a:moveTo>
                    <a:pt x="5472" y="0"/>
                  </a:moveTo>
                  <a:cubicBezTo>
                    <a:pt x="4955" y="0"/>
                    <a:pt x="4499" y="183"/>
                    <a:pt x="4134" y="486"/>
                  </a:cubicBezTo>
                  <a:cubicBezTo>
                    <a:pt x="3983" y="608"/>
                    <a:pt x="3831" y="730"/>
                    <a:pt x="3648" y="790"/>
                  </a:cubicBezTo>
                  <a:lnTo>
                    <a:pt x="2767" y="1064"/>
                  </a:lnTo>
                  <a:cubicBezTo>
                    <a:pt x="1581" y="1611"/>
                    <a:pt x="700" y="2614"/>
                    <a:pt x="335" y="3860"/>
                  </a:cubicBezTo>
                  <a:lnTo>
                    <a:pt x="31" y="4833"/>
                  </a:lnTo>
                  <a:cubicBezTo>
                    <a:pt x="1" y="4863"/>
                    <a:pt x="1" y="4924"/>
                    <a:pt x="31" y="4985"/>
                  </a:cubicBezTo>
                  <a:lnTo>
                    <a:pt x="852" y="6596"/>
                  </a:lnTo>
                  <a:cubicBezTo>
                    <a:pt x="1399" y="7660"/>
                    <a:pt x="2311" y="8450"/>
                    <a:pt x="3435" y="8845"/>
                  </a:cubicBezTo>
                  <a:lnTo>
                    <a:pt x="4499" y="9180"/>
                  </a:lnTo>
                  <a:cubicBezTo>
                    <a:pt x="4803" y="9271"/>
                    <a:pt x="5138" y="9332"/>
                    <a:pt x="5472" y="9332"/>
                  </a:cubicBezTo>
                  <a:cubicBezTo>
                    <a:pt x="5776" y="9332"/>
                    <a:pt x="6110" y="9301"/>
                    <a:pt x="6414" y="9180"/>
                  </a:cubicBezTo>
                  <a:lnTo>
                    <a:pt x="7478" y="8845"/>
                  </a:lnTo>
                  <a:cubicBezTo>
                    <a:pt x="8603" y="8450"/>
                    <a:pt x="9545" y="7660"/>
                    <a:pt x="10062" y="6596"/>
                  </a:cubicBezTo>
                  <a:lnTo>
                    <a:pt x="10882" y="4985"/>
                  </a:lnTo>
                  <a:cubicBezTo>
                    <a:pt x="10913" y="4924"/>
                    <a:pt x="10913" y="4863"/>
                    <a:pt x="10913" y="4833"/>
                  </a:cubicBezTo>
                  <a:lnTo>
                    <a:pt x="10609" y="3860"/>
                  </a:lnTo>
                  <a:cubicBezTo>
                    <a:pt x="10214" y="2614"/>
                    <a:pt x="9332" y="1611"/>
                    <a:pt x="8147" y="1064"/>
                  </a:cubicBezTo>
                  <a:lnTo>
                    <a:pt x="7265" y="790"/>
                  </a:lnTo>
                  <a:cubicBezTo>
                    <a:pt x="7113" y="730"/>
                    <a:pt x="6931" y="608"/>
                    <a:pt x="6809" y="486"/>
                  </a:cubicBezTo>
                  <a:cubicBezTo>
                    <a:pt x="6414" y="183"/>
                    <a:pt x="5958" y="0"/>
                    <a:pt x="547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1878810" y="2745865"/>
              <a:ext cx="130857" cy="42456"/>
            </a:xfrm>
            <a:custGeom>
              <a:rect b="b" l="l" r="r" t="t"/>
              <a:pathLst>
                <a:path extrusionOk="0" h="1095" w="3375">
                  <a:moveTo>
                    <a:pt x="1703" y="0"/>
                  </a:moveTo>
                  <a:cubicBezTo>
                    <a:pt x="1399" y="0"/>
                    <a:pt x="1125" y="122"/>
                    <a:pt x="913" y="304"/>
                  </a:cubicBezTo>
                  <a:cubicBezTo>
                    <a:pt x="669" y="517"/>
                    <a:pt x="426" y="669"/>
                    <a:pt x="122" y="760"/>
                  </a:cubicBezTo>
                  <a:cubicBezTo>
                    <a:pt x="31" y="791"/>
                    <a:pt x="1" y="882"/>
                    <a:pt x="31" y="973"/>
                  </a:cubicBezTo>
                  <a:cubicBezTo>
                    <a:pt x="62" y="1034"/>
                    <a:pt x="122" y="1095"/>
                    <a:pt x="183" y="1095"/>
                  </a:cubicBezTo>
                  <a:cubicBezTo>
                    <a:pt x="214" y="1095"/>
                    <a:pt x="214" y="1095"/>
                    <a:pt x="244" y="1064"/>
                  </a:cubicBezTo>
                  <a:cubicBezTo>
                    <a:pt x="578" y="973"/>
                    <a:pt x="852" y="791"/>
                    <a:pt x="1125" y="548"/>
                  </a:cubicBezTo>
                  <a:cubicBezTo>
                    <a:pt x="1277" y="426"/>
                    <a:pt x="1490" y="335"/>
                    <a:pt x="1703" y="335"/>
                  </a:cubicBezTo>
                  <a:cubicBezTo>
                    <a:pt x="1916" y="335"/>
                    <a:pt x="2098" y="426"/>
                    <a:pt x="2250" y="548"/>
                  </a:cubicBezTo>
                  <a:cubicBezTo>
                    <a:pt x="2524" y="791"/>
                    <a:pt x="2828" y="973"/>
                    <a:pt x="3131" y="1064"/>
                  </a:cubicBezTo>
                  <a:cubicBezTo>
                    <a:pt x="3154" y="1072"/>
                    <a:pt x="3177" y="1076"/>
                    <a:pt x="3199" y="1076"/>
                  </a:cubicBezTo>
                  <a:cubicBezTo>
                    <a:pt x="3264" y="1076"/>
                    <a:pt x="3321" y="1041"/>
                    <a:pt x="3344" y="973"/>
                  </a:cubicBezTo>
                  <a:cubicBezTo>
                    <a:pt x="3375" y="882"/>
                    <a:pt x="3344" y="791"/>
                    <a:pt x="3253" y="760"/>
                  </a:cubicBezTo>
                  <a:cubicBezTo>
                    <a:pt x="2980" y="669"/>
                    <a:pt x="2706" y="517"/>
                    <a:pt x="2493" y="304"/>
                  </a:cubicBezTo>
                  <a:cubicBezTo>
                    <a:pt x="2280" y="122"/>
                    <a:pt x="1976"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1822244" y="2798012"/>
              <a:ext cx="477328" cy="666771"/>
            </a:xfrm>
            <a:custGeom>
              <a:rect b="b" l="l" r="r" t="t"/>
              <a:pathLst>
                <a:path extrusionOk="0" h="17197" w="12311">
                  <a:moveTo>
                    <a:pt x="2840" y="1"/>
                  </a:moveTo>
                  <a:cubicBezTo>
                    <a:pt x="2548" y="1"/>
                    <a:pt x="2372" y="236"/>
                    <a:pt x="2372" y="236"/>
                  </a:cubicBezTo>
                  <a:lnTo>
                    <a:pt x="2402" y="722"/>
                  </a:lnTo>
                  <a:lnTo>
                    <a:pt x="2311" y="479"/>
                  </a:lnTo>
                  <a:cubicBezTo>
                    <a:pt x="2259" y="220"/>
                    <a:pt x="2030" y="71"/>
                    <a:pt x="1774" y="71"/>
                  </a:cubicBezTo>
                  <a:cubicBezTo>
                    <a:pt x="1731" y="71"/>
                    <a:pt x="1686" y="75"/>
                    <a:pt x="1642" y="84"/>
                  </a:cubicBezTo>
                  <a:cubicBezTo>
                    <a:pt x="1429" y="175"/>
                    <a:pt x="1277" y="358"/>
                    <a:pt x="1277" y="601"/>
                  </a:cubicBezTo>
                  <a:lnTo>
                    <a:pt x="1247" y="1087"/>
                  </a:lnTo>
                  <a:cubicBezTo>
                    <a:pt x="1172" y="1049"/>
                    <a:pt x="1097" y="1024"/>
                    <a:pt x="1014" y="1024"/>
                  </a:cubicBezTo>
                  <a:cubicBezTo>
                    <a:pt x="963" y="1024"/>
                    <a:pt x="910" y="1033"/>
                    <a:pt x="852" y="1057"/>
                  </a:cubicBezTo>
                  <a:cubicBezTo>
                    <a:pt x="639" y="1117"/>
                    <a:pt x="487" y="1300"/>
                    <a:pt x="457" y="1543"/>
                  </a:cubicBezTo>
                  <a:lnTo>
                    <a:pt x="426" y="2333"/>
                  </a:lnTo>
                  <a:lnTo>
                    <a:pt x="1" y="4400"/>
                  </a:lnTo>
                  <a:lnTo>
                    <a:pt x="335" y="6224"/>
                  </a:lnTo>
                  <a:lnTo>
                    <a:pt x="2554" y="10662"/>
                  </a:lnTo>
                  <a:lnTo>
                    <a:pt x="5350" y="17197"/>
                  </a:lnTo>
                  <a:lnTo>
                    <a:pt x="12311" y="17197"/>
                  </a:lnTo>
                  <a:lnTo>
                    <a:pt x="6779" y="9203"/>
                  </a:lnTo>
                  <a:cubicBezTo>
                    <a:pt x="6779" y="9203"/>
                    <a:pt x="6992" y="8473"/>
                    <a:pt x="7174" y="7075"/>
                  </a:cubicBezTo>
                  <a:lnTo>
                    <a:pt x="7417" y="4127"/>
                  </a:lnTo>
                  <a:lnTo>
                    <a:pt x="6657" y="1573"/>
                  </a:lnTo>
                  <a:cubicBezTo>
                    <a:pt x="5624" y="1573"/>
                    <a:pt x="5654" y="2820"/>
                    <a:pt x="5928" y="3823"/>
                  </a:cubicBezTo>
                  <a:lnTo>
                    <a:pt x="5502" y="6042"/>
                  </a:lnTo>
                  <a:lnTo>
                    <a:pt x="4499" y="3944"/>
                  </a:lnTo>
                  <a:lnTo>
                    <a:pt x="3983" y="2516"/>
                  </a:lnTo>
                  <a:lnTo>
                    <a:pt x="3587" y="1269"/>
                  </a:lnTo>
                  <a:lnTo>
                    <a:pt x="3587" y="1269"/>
                  </a:lnTo>
                  <a:cubicBezTo>
                    <a:pt x="3588" y="1271"/>
                    <a:pt x="3589" y="1272"/>
                    <a:pt x="3590" y="1272"/>
                  </a:cubicBezTo>
                  <a:cubicBezTo>
                    <a:pt x="3614" y="1272"/>
                    <a:pt x="3549" y="381"/>
                    <a:pt x="3283" y="175"/>
                  </a:cubicBezTo>
                  <a:cubicBezTo>
                    <a:pt x="3117" y="46"/>
                    <a:pt x="2967" y="1"/>
                    <a:pt x="2840"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1815188" y="2790645"/>
              <a:ext cx="492643" cy="682396"/>
            </a:xfrm>
            <a:custGeom>
              <a:rect b="b" l="l" r="r" t="t"/>
              <a:pathLst>
                <a:path extrusionOk="0" h="17600" w="12706">
                  <a:moveTo>
                    <a:pt x="3010" y="365"/>
                  </a:moveTo>
                  <a:cubicBezTo>
                    <a:pt x="3131" y="365"/>
                    <a:pt x="3222" y="426"/>
                    <a:pt x="3344" y="517"/>
                  </a:cubicBezTo>
                  <a:cubicBezTo>
                    <a:pt x="3496" y="639"/>
                    <a:pt x="3587" y="1216"/>
                    <a:pt x="3587" y="1399"/>
                  </a:cubicBezTo>
                  <a:cubicBezTo>
                    <a:pt x="3587" y="1429"/>
                    <a:pt x="3587" y="1459"/>
                    <a:pt x="3587" y="1520"/>
                  </a:cubicBezTo>
                  <a:lnTo>
                    <a:pt x="3982" y="2766"/>
                  </a:lnTo>
                  <a:lnTo>
                    <a:pt x="4529" y="4225"/>
                  </a:lnTo>
                  <a:lnTo>
                    <a:pt x="5502" y="6323"/>
                  </a:lnTo>
                  <a:cubicBezTo>
                    <a:pt x="5552" y="6372"/>
                    <a:pt x="5601" y="6422"/>
                    <a:pt x="5667" y="6422"/>
                  </a:cubicBezTo>
                  <a:cubicBezTo>
                    <a:pt x="5682" y="6422"/>
                    <a:pt x="5698" y="6419"/>
                    <a:pt x="5715" y="6414"/>
                  </a:cubicBezTo>
                  <a:cubicBezTo>
                    <a:pt x="5806" y="6414"/>
                    <a:pt x="5867" y="6353"/>
                    <a:pt x="5867" y="6262"/>
                  </a:cubicBezTo>
                  <a:lnTo>
                    <a:pt x="6292" y="4043"/>
                  </a:lnTo>
                  <a:cubicBezTo>
                    <a:pt x="6292" y="4013"/>
                    <a:pt x="6292" y="3982"/>
                    <a:pt x="6292" y="3952"/>
                  </a:cubicBezTo>
                  <a:cubicBezTo>
                    <a:pt x="6080" y="3162"/>
                    <a:pt x="6080" y="2493"/>
                    <a:pt x="6323" y="2189"/>
                  </a:cubicBezTo>
                  <a:cubicBezTo>
                    <a:pt x="6414" y="2067"/>
                    <a:pt x="6535" y="2007"/>
                    <a:pt x="6687" y="1976"/>
                  </a:cubicBezTo>
                  <a:lnTo>
                    <a:pt x="7417" y="4317"/>
                  </a:lnTo>
                  <a:lnTo>
                    <a:pt x="7174" y="7265"/>
                  </a:lnTo>
                  <a:cubicBezTo>
                    <a:pt x="6991" y="8602"/>
                    <a:pt x="6779" y="9332"/>
                    <a:pt x="6779" y="9362"/>
                  </a:cubicBezTo>
                  <a:cubicBezTo>
                    <a:pt x="6779" y="9393"/>
                    <a:pt x="6779" y="9453"/>
                    <a:pt x="6809" y="9514"/>
                  </a:cubicBezTo>
                  <a:lnTo>
                    <a:pt x="12128" y="17204"/>
                  </a:lnTo>
                  <a:lnTo>
                    <a:pt x="5654" y="17174"/>
                  </a:lnTo>
                  <a:lnTo>
                    <a:pt x="2918" y="10760"/>
                  </a:lnTo>
                  <a:lnTo>
                    <a:pt x="699" y="6353"/>
                  </a:lnTo>
                  <a:lnTo>
                    <a:pt x="396" y="4590"/>
                  </a:lnTo>
                  <a:lnTo>
                    <a:pt x="791" y="2523"/>
                  </a:lnTo>
                  <a:lnTo>
                    <a:pt x="851" y="1733"/>
                  </a:lnTo>
                  <a:cubicBezTo>
                    <a:pt x="851" y="1581"/>
                    <a:pt x="943" y="1459"/>
                    <a:pt x="1095" y="1429"/>
                  </a:cubicBezTo>
                  <a:cubicBezTo>
                    <a:pt x="1132" y="1416"/>
                    <a:pt x="1170" y="1409"/>
                    <a:pt x="1206" y="1409"/>
                  </a:cubicBezTo>
                  <a:cubicBezTo>
                    <a:pt x="1256" y="1409"/>
                    <a:pt x="1302" y="1424"/>
                    <a:pt x="1338" y="1459"/>
                  </a:cubicBezTo>
                  <a:cubicBezTo>
                    <a:pt x="1356" y="1468"/>
                    <a:pt x="1373" y="1472"/>
                    <a:pt x="1391" y="1472"/>
                  </a:cubicBezTo>
                  <a:cubicBezTo>
                    <a:pt x="1434" y="1472"/>
                    <a:pt x="1477" y="1451"/>
                    <a:pt x="1520" y="1429"/>
                  </a:cubicBezTo>
                  <a:cubicBezTo>
                    <a:pt x="1581" y="1399"/>
                    <a:pt x="1611" y="1338"/>
                    <a:pt x="1611" y="1277"/>
                  </a:cubicBezTo>
                  <a:lnTo>
                    <a:pt x="1642" y="791"/>
                  </a:lnTo>
                  <a:cubicBezTo>
                    <a:pt x="1642" y="639"/>
                    <a:pt x="1733" y="517"/>
                    <a:pt x="1885" y="456"/>
                  </a:cubicBezTo>
                  <a:cubicBezTo>
                    <a:pt x="1908" y="453"/>
                    <a:pt x="1932" y="451"/>
                    <a:pt x="1955" y="451"/>
                  </a:cubicBezTo>
                  <a:cubicBezTo>
                    <a:pt x="2118" y="451"/>
                    <a:pt x="2284" y="540"/>
                    <a:pt x="2310" y="700"/>
                  </a:cubicBezTo>
                  <a:lnTo>
                    <a:pt x="2402" y="973"/>
                  </a:lnTo>
                  <a:cubicBezTo>
                    <a:pt x="2402" y="1048"/>
                    <a:pt x="2463" y="1103"/>
                    <a:pt x="2536" y="1103"/>
                  </a:cubicBezTo>
                  <a:cubicBezTo>
                    <a:pt x="2552" y="1103"/>
                    <a:pt x="2568" y="1100"/>
                    <a:pt x="2584" y="1095"/>
                  </a:cubicBezTo>
                  <a:cubicBezTo>
                    <a:pt x="2706" y="1095"/>
                    <a:pt x="2766" y="1003"/>
                    <a:pt x="2766" y="912"/>
                  </a:cubicBezTo>
                  <a:lnTo>
                    <a:pt x="2766" y="487"/>
                  </a:lnTo>
                  <a:cubicBezTo>
                    <a:pt x="2797" y="426"/>
                    <a:pt x="2888" y="365"/>
                    <a:pt x="3010" y="365"/>
                  </a:cubicBezTo>
                  <a:close/>
                  <a:moveTo>
                    <a:pt x="3010" y="0"/>
                  </a:moveTo>
                  <a:cubicBezTo>
                    <a:pt x="2736" y="0"/>
                    <a:pt x="2554" y="152"/>
                    <a:pt x="2462" y="244"/>
                  </a:cubicBezTo>
                  <a:cubicBezTo>
                    <a:pt x="2327" y="131"/>
                    <a:pt x="2142" y="68"/>
                    <a:pt x="1968" y="68"/>
                  </a:cubicBezTo>
                  <a:cubicBezTo>
                    <a:pt x="1908" y="68"/>
                    <a:pt x="1849" y="76"/>
                    <a:pt x="1794" y="92"/>
                  </a:cubicBezTo>
                  <a:cubicBezTo>
                    <a:pt x="1490" y="183"/>
                    <a:pt x="1277" y="456"/>
                    <a:pt x="1247" y="760"/>
                  </a:cubicBezTo>
                  <a:lnTo>
                    <a:pt x="1247" y="1034"/>
                  </a:lnTo>
                  <a:cubicBezTo>
                    <a:pt x="1155" y="1034"/>
                    <a:pt x="1064" y="1034"/>
                    <a:pt x="973" y="1064"/>
                  </a:cubicBezTo>
                  <a:cubicBezTo>
                    <a:pt x="669" y="1155"/>
                    <a:pt x="487" y="1399"/>
                    <a:pt x="456" y="1733"/>
                  </a:cubicBezTo>
                  <a:lnTo>
                    <a:pt x="426" y="2493"/>
                  </a:lnTo>
                  <a:lnTo>
                    <a:pt x="0" y="4560"/>
                  </a:lnTo>
                  <a:cubicBezTo>
                    <a:pt x="0" y="4590"/>
                    <a:pt x="0" y="4621"/>
                    <a:pt x="0" y="4621"/>
                  </a:cubicBezTo>
                  <a:lnTo>
                    <a:pt x="335" y="6444"/>
                  </a:lnTo>
                  <a:cubicBezTo>
                    <a:pt x="335" y="6444"/>
                    <a:pt x="335" y="6475"/>
                    <a:pt x="335" y="6475"/>
                  </a:cubicBezTo>
                  <a:lnTo>
                    <a:pt x="2584" y="10912"/>
                  </a:lnTo>
                  <a:lnTo>
                    <a:pt x="5350" y="17448"/>
                  </a:lnTo>
                  <a:cubicBezTo>
                    <a:pt x="5380" y="17508"/>
                    <a:pt x="5472" y="17569"/>
                    <a:pt x="5532" y="17569"/>
                  </a:cubicBezTo>
                  <a:lnTo>
                    <a:pt x="12493" y="17599"/>
                  </a:lnTo>
                  <a:cubicBezTo>
                    <a:pt x="12584" y="17599"/>
                    <a:pt x="12645" y="17539"/>
                    <a:pt x="12675" y="17478"/>
                  </a:cubicBezTo>
                  <a:cubicBezTo>
                    <a:pt x="12706" y="17417"/>
                    <a:pt x="12706" y="17356"/>
                    <a:pt x="12675" y="17296"/>
                  </a:cubicBezTo>
                  <a:lnTo>
                    <a:pt x="7174" y="9362"/>
                  </a:lnTo>
                  <a:cubicBezTo>
                    <a:pt x="7235" y="9119"/>
                    <a:pt x="7387" y="8420"/>
                    <a:pt x="7539" y="7295"/>
                  </a:cubicBezTo>
                  <a:lnTo>
                    <a:pt x="7782" y="4317"/>
                  </a:lnTo>
                  <a:cubicBezTo>
                    <a:pt x="7782" y="4317"/>
                    <a:pt x="7782" y="4286"/>
                    <a:pt x="7782" y="4256"/>
                  </a:cubicBezTo>
                  <a:lnTo>
                    <a:pt x="6991" y="1703"/>
                  </a:lnTo>
                  <a:cubicBezTo>
                    <a:pt x="6991" y="1642"/>
                    <a:pt x="6900" y="1581"/>
                    <a:pt x="6839" y="1581"/>
                  </a:cubicBezTo>
                  <a:lnTo>
                    <a:pt x="6809" y="1581"/>
                  </a:lnTo>
                  <a:cubicBezTo>
                    <a:pt x="6475" y="1581"/>
                    <a:pt x="6201" y="1703"/>
                    <a:pt x="6019" y="1946"/>
                  </a:cubicBezTo>
                  <a:cubicBezTo>
                    <a:pt x="5593" y="2493"/>
                    <a:pt x="5776" y="3466"/>
                    <a:pt x="5897" y="4013"/>
                  </a:cubicBezTo>
                  <a:lnTo>
                    <a:pt x="5593" y="5624"/>
                  </a:lnTo>
                  <a:lnTo>
                    <a:pt x="4864" y="4073"/>
                  </a:lnTo>
                  <a:lnTo>
                    <a:pt x="4347" y="2645"/>
                  </a:lnTo>
                  <a:lnTo>
                    <a:pt x="3982" y="1429"/>
                  </a:lnTo>
                  <a:cubicBezTo>
                    <a:pt x="3982" y="1155"/>
                    <a:pt x="3861" y="426"/>
                    <a:pt x="3587" y="213"/>
                  </a:cubicBezTo>
                  <a:cubicBezTo>
                    <a:pt x="3405" y="61"/>
                    <a:pt x="3192" y="0"/>
                    <a:pt x="30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829339" y="2850507"/>
              <a:ext cx="29506" cy="166450"/>
            </a:xfrm>
            <a:custGeom>
              <a:rect b="b" l="l" r="r" t="t"/>
              <a:pathLst>
                <a:path extrusionOk="0" h="4293" w="761">
                  <a:moveTo>
                    <a:pt x="258" y="1"/>
                  </a:moveTo>
                  <a:cubicBezTo>
                    <a:pt x="160" y="1"/>
                    <a:pt x="91" y="83"/>
                    <a:pt x="91" y="189"/>
                  </a:cubicBezTo>
                  <a:lnTo>
                    <a:pt x="0" y="2529"/>
                  </a:lnTo>
                  <a:cubicBezTo>
                    <a:pt x="0" y="2560"/>
                    <a:pt x="0" y="2560"/>
                    <a:pt x="0" y="2590"/>
                  </a:cubicBezTo>
                  <a:lnTo>
                    <a:pt x="365" y="4140"/>
                  </a:lnTo>
                  <a:cubicBezTo>
                    <a:pt x="395" y="4232"/>
                    <a:pt x="456" y="4292"/>
                    <a:pt x="547" y="4292"/>
                  </a:cubicBezTo>
                  <a:lnTo>
                    <a:pt x="608" y="4292"/>
                  </a:lnTo>
                  <a:cubicBezTo>
                    <a:pt x="699" y="4262"/>
                    <a:pt x="760" y="4171"/>
                    <a:pt x="730" y="4049"/>
                  </a:cubicBezTo>
                  <a:lnTo>
                    <a:pt x="365" y="2529"/>
                  </a:lnTo>
                  <a:lnTo>
                    <a:pt x="486" y="189"/>
                  </a:lnTo>
                  <a:cubicBezTo>
                    <a:pt x="486" y="98"/>
                    <a:pt x="395" y="7"/>
                    <a:pt x="304" y="7"/>
                  </a:cubicBezTo>
                  <a:cubicBezTo>
                    <a:pt x="288" y="3"/>
                    <a:pt x="273" y="1"/>
                    <a:pt x="25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1859967" y="2813016"/>
              <a:ext cx="33034" cy="178005"/>
            </a:xfrm>
            <a:custGeom>
              <a:rect b="b" l="l" r="r" t="t"/>
              <a:pathLst>
                <a:path extrusionOk="0" h="4591" w="852">
                  <a:moveTo>
                    <a:pt x="304" y="1"/>
                  </a:moveTo>
                  <a:cubicBezTo>
                    <a:pt x="183" y="1"/>
                    <a:pt x="122" y="92"/>
                    <a:pt x="92" y="183"/>
                  </a:cubicBezTo>
                  <a:lnTo>
                    <a:pt x="0" y="2554"/>
                  </a:lnTo>
                  <a:cubicBezTo>
                    <a:pt x="0" y="2554"/>
                    <a:pt x="0" y="2585"/>
                    <a:pt x="0" y="2615"/>
                  </a:cubicBezTo>
                  <a:lnTo>
                    <a:pt x="456" y="4439"/>
                  </a:lnTo>
                  <a:cubicBezTo>
                    <a:pt x="456" y="4530"/>
                    <a:pt x="548" y="4591"/>
                    <a:pt x="639" y="4591"/>
                  </a:cubicBezTo>
                  <a:lnTo>
                    <a:pt x="669" y="4591"/>
                  </a:lnTo>
                  <a:cubicBezTo>
                    <a:pt x="791" y="4560"/>
                    <a:pt x="851" y="4439"/>
                    <a:pt x="821" y="4348"/>
                  </a:cubicBezTo>
                  <a:lnTo>
                    <a:pt x="396" y="2554"/>
                  </a:lnTo>
                  <a:lnTo>
                    <a:pt x="487" y="214"/>
                  </a:lnTo>
                  <a:cubicBezTo>
                    <a:pt x="487" y="92"/>
                    <a:pt x="396" y="31"/>
                    <a:pt x="30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1907112" y="2798903"/>
              <a:ext cx="36562" cy="167381"/>
            </a:xfrm>
            <a:custGeom>
              <a:rect b="b" l="l" r="r" t="t"/>
              <a:pathLst>
                <a:path extrusionOk="0" h="4317" w="943">
                  <a:moveTo>
                    <a:pt x="183" y="0"/>
                  </a:moveTo>
                  <a:cubicBezTo>
                    <a:pt x="91" y="31"/>
                    <a:pt x="0" y="91"/>
                    <a:pt x="0" y="213"/>
                  </a:cubicBezTo>
                  <a:lnTo>
                    <a:pt x="31" y="2523"/>
                  </a:lnTo>
                  <a:cubicBezTo>
                    <a:pt x="31" y="2523"/>
                    <a:pt x="31" y="2553"/>
                    <a:pt x="31" y="2584"/>
                  </a:cubicBezTo>
                  <a:lnTo>
                    <a:pt x="547" y="4195"/>
                  </a:lnTo>
                  <a:cubicBezTo>
                    <a:pt x="578" y="4286"/>
                    <a:pt x="639" y="4316"/>
                    <a:pt x="730" y="4316"/>
                  </a:cubicBezTo>
                  <a:lnTo>
                    <a:pt x="791" y="4316"/>
                  </a:lnTo>
                  <a:cubicBezTo>
                    <a:pt x="882" y="4286"/>
                    <a:pt x="943" y="4195"/>
                    <a:pt x="912" y="4073"/>
                  </a:cubicBezTo>
                  <a:lnTo>
                    <a:pt x="426" y="2493"/>
                  </a:lnTo>
                  <a:lnTo>
                    <a:pt x="395" y="213"/>
                  </a:lnTo>
                  <a:cubicBezTo>
                    <a:pt x="395" y="91"/>
                    <a:pt x="304" y="0"/>
                    <a:pt x="18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1951892" y="2846048"/>
              <a:ext cx="8297" cy="3567"/>
            </a:xfrm>
            <a:custGeom>
              <a:rect b="b" l="l" r="r" t="t"/>
              <a:pathLst>
                <a:path extrusionOk="0" h="92" w="214">
                  <a:moveTo>
                    <a:pt x="0" y="0"/>
                  </a:moveTo>
                  <a:lnTo>
                    <a:pt x="213" y="91"/>
                  </a:lnTo>
                  <a:cubicBezTo>
                    <a:pt x="183" y="61"/>
                    <a:pt x="0" y="0"/>
                    <a:pt x="0" y="0"/>
                  </a:cubicBezTo>
                  <a:close/>
                </a:path>
              </a:pathLst>
            </a:custGeom>
            <a:solidFill>
              <a:srgbClr val="FFD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1949527" y="2838953"/>
              <a:ext cx="18882" cy="17719"/>
            </a:xfrm>
            <a:custGeom>
              <a:rect b="b" l="l" r="r" t="t"/>
              <a:pathLst>
                <a:path extrusionOk="0" h="457" w="487">
                  <a:moveTo>
                    <a:pt x="122" y="1"/>
                  </a:moveTo>
                  <a:lnTo>
                    <a:pt x="0" y="365"/>
                  </a:lnTo>
                  <a:cubicBezTo>
                    <a:pt x="0" y="365"/>
                    <a:pt x="122" y="396"/>
                    <a:pt x="183" y="426"/>
                  </a:cubicBezTo>
                  <a:cubicBezTo>
                    <a:pt x="213" y="457"/>
                    <a:pt x="244" y="457"/>
                    <a:pt x="274" y="457"/>
                  </a:cubicBezTo>
                  <a:cubicBezTo>
                    <a:pt x="335" y="457"/>
                    <a:pt x="396" y="426"/>
                    <a:pt x="426" y="365"/>
                  </a:cubicBezTo>
                  <a:cubicBezTo>
                    <a:pt x="487" y="305"/>
                    <a:pt x="487" y="183"/>
                    <a:pt x="396" y="122"/>
                  </a:cubicBezTo>
                  <a:cubicBezTo>
                    <a:pt x="335" y="61"/>
                    <a:pt x="213" y="31"/>
                    <a:pt x="12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1963679" y="2891991"/>
              <a:ext cx="15354" cy="11826"/>
            </a:xfrm>
            <a:custGeom>
              <a:rect b="b" l="l" r="r" t="t"/>
              <a:pathLst>
                <a:path extrusionOk="0" h="305" w="396">
                  <a:moveTo>
                    <a:pt x="0" y="0"/>
                  </a:moveTo>
                  <a:lnTo>
                    <a:pt x="395" y="304"/>
                  </a:lnTo>
                  <a:cubicBezTo>
                    <a:pt x="274" y="31"/>
                    <a:pt x="0" y="0"/>
                    <a:pt x="0" y="0"/>
                  </a:cubicBezTo>
                  <a:close/>
                </a:path>
              </a:pathLst>
            </a:custGeom>
            <a:solidFill>
              <a:srgbClr val="FFD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1955420" y="2884702"/>
              <a:ext cx="31871" cy="26171"/>
            </a:xfrm>
            <a:custGeom>
              <a:rect b="b" l="l" r="r" t="t"/>
              <a:pathLst>
                <a:path extrusionOk="0" h="675" w="822">
                  <a:moveTo>
                    <a:pt x="197" y="0"/>
                  </a:moveTo>
                  <a:cubicBezTo>
                    <a:pt x="99" y="0"/>
                    <a:pt x="31" y="79"/>
                    <a:pt x="31" y="158"/>
                  </a:cubicBezTo>
                  <a:cubicBezTo>
                    <a:pt x="0" y="280"/>
                    <a:pt x="92" y="371"/>
                    <a:pt x="183" y="371"/>
                  </a:cubicBezTo>
                  <a:cubicBezTo>
                    <a:pt x="183" y="371"/>
                    <a:pt x="365" y="401"/>
                    <a:pt x="456" y="553"/>
                  </a:cubicBezTo>
                  <a:cubicBezTo>
                    <a:pt x="487" y="644"/>
                    <a:pt x="548" y="675"/>
                    <a:pt x="608" y="675"/>
                  </a:cubicBezTo>
                  <a:cubicBezTo>
                    <a:pt x="639" y="675"/>
                    <a:pt x="669" y="675"/>
                    <a:pt x="700" y="644"/>
                  </a:cubicBezTo>
                  <a:cubicBezTo>
                    <a:pt x="791" y="614"/>
                    <a:pt x="821" y="492"/>
                    <a:pt x="791" y="401"/>
                  </a:cubicBezTo>
                  <a:cubicBezTo>
                    <a:pt x="639" y="128"/>
                    <a:pt x="365" y="36"/>
                    <a:pt x="244" y="6"/>
                  </a:cubicBezTo>
                  <a:cubicBezTo>
                    <a:pt x="227" y="2"/>
                    <a:pt x="212" y="0"/>
                    <a:pt x="19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1317878" y="2706979"/>
              <a:ext cx="465541" cy="757809"/>
            </a:xfrm>
            <a:custGeom>
              <a:rect b="b" l="l" r="r" t="t"/>
              <a:pathLst>
                <a:path extrusionOk="0" h="19545" w="12007">
                  <a:moveTo>
                    <a:pt x="8392" y="1383"/>
                  </a:moveTo>
                  <a:lnTo>
                    <a:pt x="6991" y="2736"/>
                  </a:lnTo>
                  <a:lnTo>
                    <a:pt x="7569" y="1915"/>
                  </a:lnTo>
                  <a:cubicBezTo>
                    <a:pt x="7569" y="1915"/>
                    <a:pt x="7933" y="1744"/>
                    <a:pt x="8392" y="1383"/>
                  </a:cubicBezTo>
                  <a:close/>
                  <a:moveTo>
                    <a:pt x="8754" y="0"/>
                  </a:moveTo>
                  <a:lnTo>
                    <a:pt x="6779" y="730"/>
                  </a:lnTo>
                  <a:cubicBezTo>
                    <a:pt x="6779" y="730"/>
                    <a:pt x="5806" y="1794"/>
                    <a:pt x="5350" y="3070"/>
                  </a:cubicBezTo>
                  <a:cubicBezTo>
                    <a:pt x="4985" y="4013"/>
                    <a:pt x="4104" y="8450"/>
                    <a:pt x="4104" y="8450"/>
                  </a:cubicBezTo>
                  <a:lnTo>
                    <a:pt x="0" y="19545"/>
                  </a:lnTo>
                  <a:lnTo>
                    <a:pt x="6505" y="19545"/>
                  </a:lnTo>
                  <a:lnTo>
                    <a:pt x="8238" y="9241"/>
                  </a:lnTo>
                  <a:cubicBezTo>
                    <a:pt x="8238" y="9241"/>
                    <a:pt x="9940" y="7721"/>
                    <a:pt x="10365" y="7113"/>
                  </a:cubicBezTo>
                  <a:cubicBezTo>
                    <a:pt x="10730" y="6657"/>
                    <a:pt x="10973" y="6140"/>
                    <a:pt x="11156" y="5563"/>
                  </a:cubicBezTo>
                  <a:lnTo>
                    <a:pt x="11855" y="3283"/>
                  </a:lnTo>
                  <a:cubicBezTo>
                    <a:pt x="11946" y="3040"/>
                    <a:pt x="12007" y="2706"/>
                    <a:pt x="11764" y="2493"/>
                  </a:cubicBezTo>
                  <a:cubicBezTo>
                    <a:pt x="11695" y="2438"/>
                    <a:pt x="11615" y="2408"/>
                    <a:pt x="11538" y="2408"/>
                  </a:cubicBezTo>
                  <a:cubicBezTo>
                    <a:pt x="11458" y="2408"/>
                    <a:pt x="11383" y="2441"/>
                    <a:pt x="11332" y="2513"/>
                  </a:cubicBezTo>
                  <a:lnTo>
                    <a:pt x="11332" y="2513"/>
                  </a:lnTo>
                  <a:lnTo>
                    <a:pt x="11429" y="2310"/>
                  </a:lnTo>
                  <a:cubicBezTo>
                    <a:pt x="11490" y="2158"/>
                    <a:pt x="11490" y="1915"/>
                    <a:pt x="11368" y="1733"/>
                  </a:cubicBezTo>
                  <a:cubicBezTo>
                    <a:pt x="11286" y="1637"/>
                    <a:pt x="11180" y="1591"/>
                    <a:pt x="11073" y="1591"/>
                  </a:cubicBezTo>
                  <a:cubicBezTo>
                    <a:pt x="10943" y="1591"/>
                    <a:pt x="10814" y="1660"/>
                    <a:pt x="10730" y="1794"/>
                  </a:cubicBezTo>
                  <a:lnTo>
                    <a:pt x="9393" y="3800"/>
                  </a:lnTo>
                  <a:lnTo>
                    <a:pt x="10821" y="1642"/>
                  </a:lnTo>
                  <a:cubicBezTo>
                    <a:pt x="11004" y="1399"/>
                    <a:pt x="10912" y="973"/>
                    <a:pt x="10639" y="851"/>
                  </a:cubicBezTo>
                  <a:cubicBezTo>
                    <a:pt x="10582" y="823"/>
                    <a:pt x="10523" y="810"/>
                    <a:pt x="10463" y="810"/>
                  </a:cubicBezTo>
                  <a:cubicBezTo>
                    <a:pt x="10331" y="810"/>
                    <a:pt x="10197" y="877"/>
                    <a:pt x="10092" y="1003"/>
                  </a:cubicBezTo>
                  <a:lnTo>
                    <a:pt x="8268" y="3161"/>
                  </a:lnTo>
                  <a:lnTo>
                    <a:pt x="8268" y="3161"/>
                  </a:lnTo>
                  <a:lnTo>
                    <a:pt x="10183" y="882"/>
                  </a:lnTo>
                  <a:cubicBezTo>
                    <a:pt x="10365" y="639"/>
                    <a:pt x="10274" y="274"/>
                    <a:pt x="10031" y="183"/>
                  </a:cubicBezTo>
                  <a:lnTo>
                    <a:pt x="10001" y="183"/>
                  </a:lnTo>
                  <a:cubicBezTo>
                    <a:pt x="9950" y="162"/>
                    <a:pt x="9899" y="152"/>
                    <a:pt x="9850" y="152"/>
                  </a:cubicBezTo>
                  <a:cubicBezTo>
                    <a:pt x="9751" y="152"/>
                    <a:pt x="9656" y="193"/>
                    <a:pt x="9575" y="274"/>
                  </a:cubicBezTo>
                  <a:lnTo>
                    <a:pt x="8785" y="1003"/>
                  </a:lnTo>
                  <a:lnTo>
                    <a:pt x="8761" y="1027"/>
                  </a:lnTo>
                  <a:lnTo>
                    <a:pt x="8761" y="1027"/>
                  </a:lnTo>
                  <a:cubicBezTo>
                    <a:pt x="9031" y="579"/>
                    <a:pt x="8754" y="0"/>
                    <a:pt x="8754"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1309620" y="2699457"/>
              <a:ext cx="483222" cy="773589"/>
            </a:xfrm>
            <a:custGeom>
              <a:rect b="b" l="l" r="r" t="t"/>
              <a:pathLst>
                <a:path extrusionOk="0" h="19952" w="12463">
                  <a:moveTo>
                    <a:pt x="8846" y="438"/>
                  </a:moveTo>
                  <a:cubicBezTo>
                    <a:pt x="8907" y="620"/>
                    <a:pt x="8967" y="985"/>
                    <a:pt x="8724" y="1197"/>
                  </a:cubicBezTo>
                  <a:cubicBezTo>
                    <a:pt x="8177" y="1714"/>
                    <a:pt x="7691" y="1957"/>
                    <a:pt x="7691" y="1957"/>
                  </a:cubicBezTo>
                  <a:cubicBezTo>
                    <a:pt x="7660" y="1957"/>
                    <a:pt x="7630" y="1988"/>
                    <a:pt x="7630" y="2018"/>
                  </a:cubicBezTo>
                  <a:lnTo>
                    <a:pt x="7052" y="2808"/>
                  </a:lnTo>
                  <a:cubicBezTo>
                    <a:pt x="6992" y="2900"/>
                    <a:pt x="6992" y="2991"/>
                    <a:pt x="7083" y="3082"/>
                  </a:cubicBezTo>
                  <a:cubicBezTo>
                    <a:pt x="7110" y="3109"/>
                    <a:pt x="7150" y="3124"/>
                    <a:pt x="7191" y="3124"/>
                  </a:cubicBezTo>
                  <a:cubicBezTo>
                    <a:pt x="7241" y="3124"/>
                    <a:pt x="7293" y="3102"/>
                    <a:pt x="7326" y="3052"/>
                  </a:cubicBezTo>
                  <a:lnTo>
                    <a:pt x="9910" y="590"/>
                  </a:lnTo>
                  <a:cubicBezTo>
                    <a:pt x="9970" y="559"/>
                    <a:pt x="10001" y="529"/>
                    <a:pt x="10062" y="529"/>
                  </a:cubicBezTo>
                  <a:cubicBezTo>
                    <a:pt x="10092" y="529"/>
                    <a:pt x="10122" y="529"/>
                    <a:pt x="10153" y="559"/>
                  </a:cubicBezTo>
                  <a:cubicBezTo>
                    <a:pt x="10214" y="590"/>
                    <a:pt x="10274" y="650"/>
                    <a:pt x="10305" y="711"/>
                  </a:cubicBezTo>
                  <a:cubicBezTo>
                    <a:pt x="10305" y="802"/>
                    <a:pt x="10305" y="893"/>
                    <a:pt x="10244" y="954"/>
                  </a:cubicBezTo>
                  <a:lnTo>
                    <a:pt x="8329" y="3234"/>
                  </a:lnTo>
                  <a:cubicBezTo>
                    <a:pt x="8268" y="3325"/>
                    <a:pt x="8268" y="3447"/>
                    <a:pt x="8359" y="3507"/>
                  </a:cubicBezTo>
                  <a:cubicBezTo>
                    <a:pt x="8387" y="3535"/>
                    <a:pt x="8426" y="3550"/>
                    <a:pt x="8470" y="3550"/>
                  </a:cubicBezTo>
                  <a:cubicBezTo>
                    <a:pt x="8523" y="3550"/>
                    <a:pt x="8583" y="3527"/>
                    <a:pt x="8633" y="3477"/>
                  </a:cubicBezTo>
                  <a:lnTo>
                    <a:pt x="10457" y="1319"/>
                  </a:lnTo>
                  <a:cubicBezTo>
                    <a:pt x="10497" y="1238"/>
                    <a:pt x="10578" y="1197"/>
                    <a:pt x="10655" y="1197"/>
                  </a:cubicBezTo>
                  <a:cubicBezTo>
                    <a:pt x="10693" y="1197"/>
                    <a:pt x="10730" y="1208"/>
                    <a:pt x="10761" y="1228"/>
                  </a:cubicBezTo>
                  <a:cubicBezTo>
                    <a:pt x="10821" y="1258"/>
                    <a:pt x="10882" y="1319"/>
                    <a:pt x="10913" y="1410"/>
                  </a:cubicBezTo>
                  <a:cubicBezTo>
                    <a:pt x="10943" y="1532"/>
                    <a:pt x="10943" y="1653"/>
                    <a:pt x="10882" y="1745"/>
                  </a:cubicBezTo>
                  <a:lnTo>
                    <a:pt x="10821" y="1805"/>
                  </a:lnTo>
                  <a:cubicBezTo>
                    <a:pt x="10821" y="1836"/>
                    <a:pt x="10791" y="1866"/>
                    <a:pt x="10791" y="1866"/>
                  </a:cubicBezTo>
                  <a:lnTo>
                    <a:pt x="9454" y="3903"/>
                  </a:lnTo>
                  <a:cubicBezTo>
                    <a:pt x="9393" y="3994"/>
                    <a:pt x="9393" y="4115"/>
                    <a:pt x="9484" y="4176"/>
                  </a:cubicBezTo>
                  <a:cubicBezTo>
                    <a:pt x="9516" y="4198"/>
                    <a:pt x="9552" y="4208"/>
                    <a:pt x="9588" y="4208"/>
                  </a:cubicBezTo>
                  <a:cubicBezTo>
                    <a:pt x="9654" y="4208"/>
                    <a:pt x="9718" y="4174"/>
                    <a:pt x="9758" y="4115"/>
                  </a:cubicBezTo>
                  <a:lnTo>
                    <a:pt x="11125" y="2048"/>
                  </a:lnTo>
                  <a:cubicBezTo>
                    <a:pt x="11171" y="2003"/>
                    <a:pt x="11232" y="1980"/>
                    <a:pt x="11289" y="1980"/>
                  </a:cubicBezTo>
                  <a:cubicBezTo>
                    <a:pt x="11346" y="1980"/>
                    <a:pt x="11399" y="2003"/>
                    <a:pt x="11429" y="2048"/>
                  </a:cubicBezTo>
                  <a:cubicBezTo>
                    <a:pt x="11521" y="2170"/>
                    <a:pt x="11521" y="2322"/>
                    <a:pt x="11460" y="2413"/>
                  </a:cubicBezTo>
                  <a:lnTo>
                    <a:pt x="10335" y="4754"/>
                  </a:lnTo>
                  <a:cubicBezTo>
                    <a:pt x="10305" y="4845"/>
                    <a:pt x="10335" y="4966"/>
                    <a:pt x="10426" y="4997"/>
                  </a:cubicBezTo>
                  <a:cubicBezTo>
                    <a:pt x="10459" y="5018"/>
                    <a:pt x="10495" y="5028"/>
                    <a:pt x="10529" y="5028"/>
                  </a:cubicBezTo>
                  <a:cubicBezTo>
                    <a:pt x="10592" y="5028"/>
                    <a:pt x="10650" y="4995"/>
                    <a:pt x="10670" y="4936"/>
                  </a:cubicBezTo>
                  <a:lnTo>
                    <a:pt x="11703" y="2808"/>
                  </a:lnTo>
                  <a:cubicBezTo>
                    <a:pt x="11703" y="2808"/>
                    <a:pt x="11726" y="2801"/>
                    <a:pt x="11756" y="2801"/>
                  </a:cubicBezTo>
                  <a:cubicBezTo>
                    <a:pt x="11787" y="2801"/>
                    <a:pt x="11825" y="2808"/>
                    <a:pt x="11855" y="2839"/>
                  </a:cubicBezTo>
                  <a:cubicBezTo>
                    <a:pt x="11977" y="2930"/>
                    <a:pt x="11977" y="3112"/>
                    <a:pt x="11885" y="3416"/>
                  </a:cubicBezTo>
                  <a:lnTo>
                    <a:pt x="11186" y="5696"/>
                  </a:lnTo>
                  <a:cubicBezTo>
                    <a:pt x="11034" y="6243"/>
                    <a:pt x="10761" y="6760"/>
                    <a:pt x="10426" y="7216"/>
                  </a:cubicBezTo>
                  <a:cubicBezTo>
                    <a:pt x="10001" y="7793"/>
                    <a:pt x="8359" y="9283"/>
                    <a:pt x="8329" y="9313"/>
                  </a:cubicBezTo>
                  <a:cubicBezTo>
                    <a:pt x="8299" y="9343"/>
                    <a:pt x="8268" y="9374"/>
                    <a:pt x="8268" y="9404"/>
                  </a:cubicBezTo>
                  <a:lnTo>
                    <a:pt x="6566" y="19556"/>
                  </a:lnTo>
                  <a:lnTo>
                    <a:pt x="487" y="19526"/>
                  </a:lnTo>
                  <a:lnTo>
                    <a:pt x="4499" y="8675"/>
                  </a:lnTo>
                  <a:cubicBezTo>
                    <a:pt x="4499" y="8644"/>
                    <a:pt x="5381" y="4267"/>
                    <a:pt x="5745" y="3325"/>
                  </a:cubicBezTo>
                  <a:cubicBezTo>
                    <a:pt x="6141" y="2231"/>
                    <a:pt x="6931" y="1258"/>
                    <a:pt x="7113" y="1076"/>
                  </a:cubicBezTo>
                  <a:lnTo>
                    <a:pt x="8846" y="438"/>
                  </a:lnTo>
                  <a:close/>
                  <a:moveTo>
                    <a:pt x="8948" y="1"/>
                  </a:moveTo>
                  <a:cubicBezTo>
                    <a:pt x="8924" y="1"/>
                    <a:pt x="8899" y="4"/>
                    <a:pt x="8876" y="12"/>
                  </a:cubicBezTo>
                  <a:lnTo>
                    <a:pt x="6931" y="741"/>
                  </a:lnTo>
                  <a:cubicBezTo>
                    <a:pt x="6900" y="741"/>
                    <a:pt x="6870" y="772"/>
                    <a:pt x="6870" y="772"/>
                  </a:cubicBezTo>
                  <a:cubicBezTo>
                    <a:pt x="6809" y="833"/>
                    <a:pt x="5867" y="1897"/>
                    <a:pt x="5381" y="3204"/>
                  </a:cubicBezTo>
                  <a:cubicBezTo>
                    <a:pt x="5016" y="4146"/>
                    <a:pt x="4165" y="8432"/>
                    <a:pt x="4134" y="8584"/>
                  </a:cubicBezTo>
                  <a:lnTo>
                    <a:pt x="31" y="19648"/>
                  </a:lnTo>
                  <a:cubicBezTo>
                    <a:pt x="1" y="19708"/>
                    <a:pt x="31" y="19769"/>
                    <a:pt x="61" y="19830"/>
                  </a:cubicBezTo>
                  <a:cubicBezTo>
                    <a:pt x="92" y="19891"/>
                    <a:pt x="153" y="19921"/>
                    <a:pt x="213" y="19921"/>
                  </a:cubicBezTo>
                  <a:lnTo>
                    <a:pt x="6718" y="19951"/>
                  </a:lnTo>
                  <a:cubicBezTo>
                    <a:pt x="6809" y="19951"/>
                    <a:pt x="6900" y="19860"/>
                    <a:pt x="6900" y="19800"/>
                  </a:cubicBezTo>
                  <a:lnTo>
                    <a:pt x="8633" y="9556"/>
                  </a:lnTo>
                  <a:cubicBezTo>
                    <a:pt x="8937" y="9283"/>
                    <a:pt x="10335" y="7976"/>
                    <a:pt x="10730" y="7429"/>
                  </a:cubicBezTo>
                  <a:cubicBezTo>
                    <a:pt x="11095" y="6942"/>
                    <a:pt x="11369" y="6395"/>
                    <a:pt x="11551" y="5818"/>
                  </a:cubicBezTo>
                  <a:lnTo>
                    <a:pt x="12250" y="3538"/>
                  </a:lnTo>
                  <a:cubicBezTo>
                    <a:pt x="12311" y="3355"/>
                    <a:pt x="12463" y="2869"/>
                    <a:pt x="12098" y="2535"/>
                  </a:cubicBezTo>
                  <a:cubicBezTo>
                    <a:pt x="12037" y="2474"/>
                    <a:pt x="11946" y="2444"/>
                    <a:pt x="11855" y="2444"/>
                  </a:cubicBezTo>
                  <a:cubicBezTo>
                    <a:pt x="11916" y="2200"/>
                    <a:pt x="11855" y="1988"/>
                    <a:pt x="11733" y="1805"/>
                  </a:cubicBezTo>
                  <a:cubicBezTo>
                    <a:pt x="11612" y="1684"/>
                    <a:pt x="11460" y="1623"/>
                    <a:pt x="11308" y="1593"/>
                  </a:cubicBezTo>
                  <a:cubicBezTo>
                    <a:pt x="11308" y="1501"/>
                    <a:pt x="11308" y="1410"/>
                    <a:pt x="11277" y="1319"/>
                  </a:cubicBezTo>
                  <a:cubicBezTo>
                    <a:pt x="11217" y="1106"/>
                    <a:pt x="11095" y="954"/>
                    <a:pt x="10913" y="893"/>
                  </a:cubicBezTo>
                  <a:cubicBezTo>
                    <a:pt x="10852" y="833"/>
                    <a:pt x="10761" y="833"/>
                    <a:pt x="10670" y="833"/>
                  </a:cubicBezTo>
                  <a:cubicBezTo>
                    <a:pt x="10700" y="741"/>
                    <a:pt x="10670" y="681"/>
                    <a:pt x="10670" y="620"/>
                  </a:cubicBezTo>
                  <a:cubicBezTo>
                    <a:pt x="10609" y="407"/>
                    <a:pt x="10487" y="255"/>
                    <a:pt x="10274" y="194"/>
                  </a:cubicBezTo>
                  <a:cubicBezTo>
                    <a:pt x="10206" y="165"/>
                    <a:pt x="10135" y="152"/>
                    <a:pt x="10063" y="152"/>
                  </a:cubicBezTo>
                  <a:cubicBezTo>
                    <a:pt x="9912" y="152"/>
                    <a:pt x="9760" y="213"/>
                    <a:pt x="9636" y="316"/>
                  </a:cubicBezTo>
                  <a:lnTo>
                    <a:pt x="9271" y="681"/>
                  </a:lnTo>
                  <a:cubicBezTo>
                    <a:pt x="9271" y="377"/>
                    <a:pt x="9119" y="134"/>
                    <a:pt x="9119" y="103"/>
                  </a:cubicBezTo>
                  <a:cubicBezTo>
                    <a:pt x="9097" y="35"/>
                    <a:pt x="9022" y="1"/>
                    <a:pt x="894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1557092" y="2781224"/>
              <a:ext cx="64866" cy="61299"/>
            </a:xfrm>
            <a:custGeom>
              <a:rect b="b" l="l" r="r" t="t"/>
              <a:pathLst>
                <a:path extrusionOk="0" h="1581" w="1673">
                  <a:moveTo>
                    <a:pt x="1" y="1581"/>
                  </a:moveTo>
                  <a:lnTo>
                    <a:pt x="1672" y="0"/>
                  </a:lnTo>
                </a:path>
              </a:pathLst>
            </a:custGeom>
            <a:solidFill>
              <a:srgbClr val="FFD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1548834" y="2774284"/>
              <a:ext cx="80182" cy="76498"/>
            </a:xfrm>
            <a:custGeom>
              <a:rect b="b" l="l" r="r" t="t"/>
              <a:pathLst>
                <a:path extrusionOk="0" h="1973" w="2068">
                  <a:moveTo>
                    <a:pt x="1867" y="0"/>
                  </a:moveTo>
                  <a:cubicBezTo>
                    <a:pt x="1822" y="0"/>
                    <a:pt x="1775" y="17"/>
                    <a:pt x="1734" y="58"/>
                  </a:cubicBezTo>
                  <a:lnTo>
                    <a:pt x="62" y="1638"/>
                  </a:lnTo>
                  <a:cubicBezTo>
                    <a:pt x="1" y="1699"/>
                    <a:pt x="1" y="1821"/>
                    <a:pt x="62" y="1912"/>
                  </a:cubicBezTo>
                  <a:cubicBezTo>
                    <a:pt x="92" y="1942"/>
                    <a:pt x="153" y="1973"/>
                    <a:pt x="214" y="1973"/>
                  </a:cubicBezTo>
                  <a:cubicBezTo>
                    <a:pt x="244" y="1973"/>
                    <a:pt x="305" y="1942"/>
                    <a:pt x="335" y="1912"/>
                  </a:cubicBezTo>
                  <a:lnTo>
                    <a:pt x="2007" y="331"/>
                  </a:lnTo>
                  <a:cubicBezTo>
                    <a:pt x="2068" y="270"/>
                    <a:pt x="2068" y="149"/>
                    <a:pt x="2007" y="58"/>
                  </a:cubicBezTo>
                  <a:cubicBezTo>
                    <a:pt x="1974" y="24"/>
                    <a:pt x="1922" y="0"/>
                    <a:pt x="18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2"/>
          <p:cNvGrpSpPr/>
          <p:nvPr/>
        </p:nvGrpSpPr>
        <p:grpSpPr>
          <a:xfrm>
            <a:off x="7882565" y="1088948"/>
            <a:ext cx="900149" cy="842161"/>
            <a:chOff x="7882565" y="1088948"/>
            <a:chExt cx="900149" cy="842161"/>
          </a:xfrm>
        </p:grpSpPr>
        <p:sp>
          <p:nvSpPr>
            <p:cNvPr id="480" name="Google Shape;480;p32"/>
            <p:cNvSpPr/>
            <p:nvPr/>
          </p:nvSpPr>
          <p:spPr>
            <a:xfrm>
              <a:off x="8112924" y="1088948"/>
              <a:ext cx="445765" cy="379426"/>
            </a:xfrm>
            <a:custGeom>
              <a:rect b="b" l="l" r="r" t="t"/>
              <a:pathLst>
                <a:path extrusionOk="0" h="14530" w="17175">
                  <a:moveTo>
                    <a:pt x="8105" y="384"/>
                  </a:moveTo>
                  <a:cubicBezTo>
                    <a:pt x="8440" y="384"/>
                    <a:pt x="8772" y="479"/>
                    <a:pt x="9089" y="669"/>
                  </a:cubicBezTo>
                  <a:cubicBezTo>
                    <a:pt x="9352" y="832"/>
                    <a:pt x="9562" y="872"/>
                    <a:pt x="9753" y="872"/>
                  </a:cubicBezTo>
                  <a:cubicBezTo>
                    <a:pt x="9849" y="872"/>
                    <a:pt x="9940" y="862"/>
                    <a:pt x="10031" y="852"/>
                  </a:cubicBezTo>
                  <a:lnTo>
                    <a:pt x="10396" y="852"/>
                  </a:lnTo>
                  <a:cubicBezTo>
                    <a:pt x="11490" y="973"/>
                    <a:pt x="11672" y="1338"/>
                    <a:pt x="11703" y="2524"/>
                  </a:cubicBezTo>
                  <a:lnTo>
                    <a:pt x="11703" y="2767"/>
                  </a:lnTo>
                  <a:lnTo>
                    <a:pt x="11946" y="2706"/>
                  </a:lnTo>
                  <a:cubicBezTo>
                    <a:pt x="12311" y="2625"/>
                    <a:pt x="12635" y="2557"/>
                    <a:pt x="12910" y="2557"/>
                  </a:cubicBezTo>
                  <a:cubicBezTo>
                    <a:pt x="13047" y="2557"/>
                    <a:pt x="13172" y="2574"/>
                    <a:pt x="13283" y="2615"/>
                  </a:cubicBezTo>
                  <a:cubicBezTo>
                    <a:pt x="13891" y="2797"/>
                    <a:pt x="14104" y="3253"/>
                    <a:pt x="14286" y="3648"/>
                  </a:cubicBezTo>
                  <a:cubicBezTo>
                    <a:pt x="14347" y="3739"/>
                    <a:pt x="14378" y="3831"/>
                    <a:pt x="14408" y="3891"/>
                  </a:cubicBezTo>
                  <a:cubicBezTo>
                    <a:pt x="14530" y="4104"/>
                    <a:pt x="14773" y="4226"/>
                    <a:pt x="15016" y="4317"/>
                  </a:cubicBezTo>
                  <a:cubicBezTo>
                    <a:pt x="15350" y="4438"/>
                    <a:pt x="15745" y="4590"/>
                    <a:pt x="16049" y="5107"/>
                  </a:cubicBezTo>
                  <a:cubicBezTo>
                    <a:pt x="16384" y="5715"/>
                    <a:pt x="16262" y="6293"/>
                    <a:pt x="16171" y="6779"/>
                  </a:cubicBezTo>
                  <a:cubicBezTo>
                    <a:pt x="16141" y="7083"/>
                    <a:pt x="16080" y="7326"/>
                    <a:pt x="16141" y="7569"/>
                  </a:cubicBezTo>
                  <a:cubicBezTo>
                    <a:pt x="16232" y="8025"/>
                    <a:pt x="16353" y="8299"/>
                    <a:pt x="16475" y="8542"/>
                  </a:cubicBezTo>
                  <a:cubicBezTo>
                    <a:pt x="16657" y="8907"/>
                    <a:pt x="16779" y="9150"/>
                    <a:pt x="16749" y="9758"/>
                  </a:cubicBezTo>
                  <a:cubicBezTo>
                    <a:pt x="16657" y="10639"/>
                    <a:pt x="16201" y="11399"/>
                    <a:pt x="15654" y="12220"/>
                  </a:cubicBezTo>
                  <a:cubicBezTo>
                    <a:pt x="15563" y="12341"/>
                    <a:pt x="15502" y="12433"/>
                    <a:pt x="15442" y="12554"/>
                  </a:cubicBezTo>
                  <a:cubicBezTo>
                    <a:pt x="15138" y="13010"/>
                    <a:pt x="14864" y="13436"/>
                    <a:pt x="14408" y="13679"/>
                  </a:cubicBezTo>
                  <a:cubicBezTo>
                    <a:pt x="13739" y="14013"/>
                    <a:pt x="12949" y="14074"/>
                    <a:pt x="12189" y="14104"/>
                  </a:cubicBezTo>
                  <a:cubicBezTo>
                    <a:pt x="11637" y="14134"/>
                    <a:pt x="11084" y="14149"/>
                    <a:pt x="10531" y="14149"/>
                  </a:cubicBezTo>
                  <a:cubicBezTo>
                    <a:pt x="8250" y="14149"/>
                    <a:pt x="5965" y="13900"/>
                    <a:pt x="3739" y="13436"/>
                  </a:cubicBezTo>
                  <a:lnTo>
                    <a:pt x="1824" y="12585"/>
                  </a:lnTo>
                  <a:cubicBezTo>
                    <a:pt x="1429" y="11977"/>
                    <a:pt x="1034" y="11369"/>
                    <a:pt x="760" y="10670"/>
                  </a:cubicBezTo>
                  <a:cubicBezTo>
                    <a:pt x="548" y="10153"/>
                    <a:pt x="365" y="9332"/>
                    <a:pt x="578" y="8542"/>
                  </a:cubicBezTo>
                  <a:cubicBezTo>
                    <a:pt x="608" y="8390"/>
                    <a:pt x="669" y="8208"/>
                    <a:pt x="760" y="8025"/>
                  </a:cubicBezTo>
                  <a:cubicBezTo>
                    <a:pt x="882" y="7691"/>
                    <a:pt x="1004" y="7356"/>
                    <a:pt x="1004" y="6961"/>
                  </a:cubicBezTo>
                  <a:cubicBezTo>
                    <a:pt x="1034" y="6657"/>
                    <a:pt x="943" y="6353"/>
                    <a:pt x="852" y="6049"/>
                  </a:cubicBezTo>
                  <a:cubicBezTo>
                    <a:pt x="760" y="5624"/>
                    <a:pt x="639" y="5259"/>
                    <a:pt x="821" y="4894"/>
                  </a:cubicBezTo>
                  <a:cubicBezTo>
                    <a:pt x="943" y="4590"/>
                    <a:pt x="1277" y="4408"/>
                    <a:pt x="1642" y="4226"/>
                  </a:cubicBezTo>
                  <a:cubicBezTo>
                    <a:pt x="1915" y="4043"/>
                    <a:pt x="2219" y="3891"/>
                    <a:pt x="2432" y="3648"/>
                  </a:cubicBezTo>
                  <a:cubicBezTo>
                    <a:pt x="2615" y="3405"/>
                    <a:pt x="2736" y="3162"/>
                    <a:pt x="2858" y="2919"/>
                  </a:cubicBezTo>
                  <a:cubicBezTo>
                    <a:pt x="2949" y="2736"/>
                    <a:pt x="3010" y="2554"/>
                    <a:pt x="3101" y="2432"/>
                  </a:cubicBezTo>
                  <a:cubicBezTo>
                    <a:pt x="3496" y="1855"/>
                    <a:pt x="4165" y="1642"/>
                    <a:pt x="4529" y="1581"/>
                  </a:cubicBezTo>
                  <a:cubicBezTo>
                    <a:pt x="4651" y="1551"/>
                    <a:pt x="4773" y="1521"/>
                    <a:pt x="4925" y="1521"/>
                  </a:cubicBezTo>
                  <a:cubicBezTo>
                    <a:pt x="5533" y="1399"/>
                    <a:pt x="6323" y="1277"/>
                    <a:pt x="6718" y="943"/>
                  </a:cubicBezTo>
                  <a:cubicBezTo>
                    <a:pt x="7161" y="571"/>
                    <a:pt x="7636" y="384"/>
                    <a:pt x="8105" y="384"/>
                  </a:cubicBezTo>
                  <a:close/>
                  <a:moveTo>
                    <a:pt x="8086" y="1"/>
                  </a:moveTo>
                  <a:cubicBezTo>
                    <a:pt x="7539" y="1"/>
                    <a:pt x="6992" y="214"/>
                    <a:pt x="6475" y="639"/>
                  </a:cubicBezTo>
                  <a:cubicBezTo>
                    <a:pt x="6140" y="943"/>
                    <a:pt x="5441" y="1034"/>
                    <a:pt x="4864" y="1125"/>
                  </a:cubicBezTo>
                  <a:cubicBezTo>
                    <a:pt x="4712" y="1156"/>
                    <a:pt x="4590" y="1186"/>
                    <a:pt x="4469" y="1186"/>
                  </a:cubicBezTo>
                  <a:cubicBezTo>
                    <a:pt x="3739" y="1338"/>
                    <a:pt x="3131" y="1703"/>
                    <a:pt x="2797" y="2220"/>
                  </a:cubicBezTo>
                  <a:cubicBezTo>
                    <a:pt x="2675" y="2372"/>
                    <a:pt x="2584" y="2584"/>
                    <a:pt x="2523" y="2767"/>
                  </a:cubicBezTo>
                  <a:cubicBezTo>
                    <a:pt x="2402" y="2980"/>
                    <a:pt x="2311" y="3223"/>
                    <a:pt x="2159" y="3375"/>
                  </a:cubicBezTo>
                  <a:cubicBezTo>
                    <a:pt x="1976" y="3587"/>
                    <a:pt x="1703" y="3739"/>
                    <a:pt x="1459" y="3891"/>
                  </a:cubicBezTo>
                  <a:cubicBezTo>
                    <a:pt x="1064" y="4104"/>
                    <a:pt x="669" y="4317"/>
                    <a:pt x="456" y="4742"/>
                  </a:cubicBezTo>
                  <a:cubicBezTo>
                    <a:pt x="244" y="5198"/>
                    <a:pt x="365" y="5685"/>
                    <a:pt x="487" y="6141"/>
                  </a:cubicBezTo>
                  <a:cubicBezTo>
                    <a:pt x="578" y="6445"/>
                    <a:pt x="639" y="6718"/>
                    <a:pt x="639" y="6961"/>
                  </a:cubicBezTo>
                  <a:cubicBezTo>
                    <a:pt x="639" y="7265"/>
                    <a:pt x="517" y="7569"/>
                    <a:pt x="396" y="7904"/>
                  </a:cubicBezTo>
                  <a:cubicBezTo>
                    <a:pt x="335" y="8086"/>
                    <a:pt x="244" y="8268"/>
                    <a:pt x="213" y="8451"/>
                  </a:cubicBezTo>
                  <a:cubicBezTo>
                    <a:pt x="1" y="9150"/>
                    <a:pt x="92" y="9970"/>
                    <a:pt x="396" y="10822"/>
                  </a:cubicBezTo>
                  <a:cubicBezTo>
                    <a:pt x="700" y="11551"/>
                    <a:pt x="1125" y="12220"/>
                    <a:pt x="1551" y="12858"/>
                  </a:cubicBezTo>
                  <a:lnTo>
                    <a:pt x="1581" y="12888"/>
                  </a:lnTo>
                  <a:lnTo>
                    <a:pt x="3618" y="13800"/>
                  </a:lnTo>
                  <a:lnTo>
                    <a:pt x="3648" y="13800"/>
                  </a:lnTo>
                  <a:cubicBezTo>
                    <a:pt x="5897" y="14287"/>
                    <a:pt x="8238" y="14530"/>
                    <a:pt x="10548" y="14530"/>
                  </a:cubicBezTo>
                  <a:cubicBezTo>
                    <a:pt x="11095" y="14530"/>
                    <a:pt x="11672" y="14530"/>
                    <a:pt x="12220" y="14499"/>
                  </a:cubicBezTo>
                  <a:cubicBezTo>
                    <a:pt x="12979" y="14469"/>
                    <a:pt x="13831" y="14378"/>
                    <a:pt x="14590" y="14013"/>
                  </a:cubicBezTo>
                  <a:cubicBezTo>
                    <a:pt x="15138" y="13740"/>
                    <a:pt x="15442" y="13223"/>
                    <a:pt x="15745" y="12767"/>
                  </a:cubicBezTo>
                  <a:cubicBezTo>
                    <a:pt x="15806" y="12645"/>
                    <a:pt x="15897" y="12554"/>
                    <a:pt x="15958" y="12433"/>
                  </a:cubicBezTo>
                  <a:cubicBezTo>
                    <a:pt x="16536" y="11551"/>
                    <a:pt x="17052" y="10761"/>
                    <a:pt x="17113" y="9758"/>
                  </a:cubicBezTo>
                  <a:cubicBezTo>
                    <a:pt x="17174" y="9089"/>
                    <a:pt x="16992" y="8755"/>
                    <a:pt x="16840" y="8390"/>
                  </a:cubicBezTo>
                  <a:cubicBezTo>
                    <a:pt x="16718" y="8147"/>
                    <a:pt x="16597" y="7904"/>
                    <a:pt x="16505" y="7508"/>
                  </a:cubicBezTo>
                  <a:cubicBezTo>
                    <a:pt x="16475" y="7326"/>
                    <a:pt x="16505" y="7113"/>
                    <a:pt x="16566" y="6840"/>
                  </a:cubicBezTo>
                  <a:cubicBezTo>
                    <a:pt x="16657" y="6323"/>
                    <a:pt x="16779" y="5654"/>
                    <a:pt x="16384" y="4925"/>
                  </a:cubicBezTo>
                  <a:cubicBezTo>
                    <a:pt x="16019" y="4287"/>
                    <a:pt x="15533" y="4104"/>
                    <a:pt x="15168" y="3952"/>
                  </a:cubicBezTo>
                  <a:cubicBezTo>
                    <a:pt x="14955" y="3891"/>
                    <a:pt x="14803" y="3831"/>
                    <a:pt x="14742" y="3709"/>
                  </a:cubicBezTo>
                  <a:cubicBezTo>
                    <a:pt x="14712" y="3648"/>
                    <a:pt x="14682" y="3557"/>
                    <a:pt x="14621" y="3496"/>
                  </a:cubicBezTo>
                  <a:cubicBezTo>
                    <a:pt x="14438" y="3071"/>
                    <a:pt x="14165" y="2493"/>
                    <a:pt x="13405" y="2250"/>
                  </a:cubicBezTo>
                  <a:cubicBezTo>
                    <a:pt x="13245" y="2197"/>
                    <a:pt x="13068" y="2173"/>
                    <a:pt x="12875" y="2173"/>
                  </a:cubicBezTo>
                  <a:cubicBezTo>
                    <a:pt x="12629" y="2173"/>
                    <a:pt x="12358" y="2212"/>
                    <a:pt x="12068" y="2280"/>
                  </a:cubicBezTo>
                  <a:cubicBezTo>
                    <a:pt x="12007" y="1156"/>
                    <a:pt x="11703" y="609"/>
                    <a:pt x="10426" y="487"/>
                  </a:cubicBezTo>
                  <a:lnTo>
                    <a:pt x="10031" y="487"/>
                  </a:lnTo>
                  <a:cubicBezTo>
                    <a:pt x="9970" y="487"/>
                    <a:pt x="9911" y="489"/>
                    <a:pt x="9853" y="489"/>
                  </a:cubicBezTo>
                  <a:cubicBezTo>
                    <a:pt x="9678" y="489"/>
                    <a:pt x="9507" y="472"/>
                    <a:pt x="9302" y="335"/>
                  </a:cubicBezTo>
                  <a:cubicBezTo>
                    <a:pt x="8906" y="122"/>
                    <a:pt x="8511" y="1"/>
                    <a:pt x="808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8136593" y="1119917"/>
              <a:ext cx="401565" cy="370678"/>
            </a:xfrm>
            <a:custGeom>
              <a:rect b="b" l="l" r="r" t="t"/>
              <a:pathLst>
                <a:path extrusionOk="0" h="14195" w="15472">
                  <a:moveTo>
                    <a:pt x="8937" y="365"/>
                  </a:moveTo>
                  <a:cubicBezTo>
                    <a:pt x="9575" y="365"/>
                    <a:pt x="10305" y="760"/>
                    <a:pt x="10852" y="1459"/>
                  </a:cubicBezTo>
                  <a:lnTo>
                    <a:pt x="10882" y="1520"/>
                  </a:lnTo>
                  <a:lnTo>
                    <a:pt x="10973" y="1520"/>
                  </a:lnTo>
                  <a:cubicBezTo>
                    <a:pt x="11034" y="1520"/>
                    <a:pt x="12189" y="1550"/>
                    <a:pt x="12311" y="2797"/>
                  </a:cubicBezTo>
                  <a:cubicBezTo>
                    <a:pt x="12311" y="2918"/>
                    <a:pt x="12311" y="3070"/>
                    <a:pt x="12311" y="3222"/>
                  </a:cubicBezTo>
                  <a:cubicBezTo>
                    <a:pt x="12311" y="3739"/>
                    <a:pt x="12311" y="4347"/>
                    <a:pt x="12797" y="4711"/>
                  </a:cubicBezTo>
                  <a:cubicBezTo>
                    <a:pt x="12888" y="4772"/>
                    <a:pt x="12949" y="4803"/>
                    <a:pt x="13040" y="4863"/>
                  </a:cubicBezTo>
                  <a:cubicBezTo>
                    <a:pt x="13283" y="5046"/>
                    <a:pt x="13496" y="5167"/>
                    <a:pt x="13557" y="5441"/>
                  </a:cubicBezTo>
                  <a:cubicBezTo>
                    <a:pt x="13587" y="5623"/>
                    <a:pt x="13557" y="5775"/>
                    <a:pt x="13526" y="5958"/>
                  </a:cubicBezTo>
                  <a:cubicBezTo>
                    <a:pt x="13526" y="6110"/>
                    <a:pt x="13496" y="6262"/>
                    <a:pt x="13496" y="6444"/>
                  </a:cubicBezTo>
                  <a:cubicBezTo>
                    <a:pt x="13526" y="6991"/>
                    <a:pt x="13830" y="7417"/>
                    <a:pt x="14165" y="7842"/>
                  </a:cubicBezTo>
                  <a:cubicBezTo>
                    <a:pt x="14256" y="7964"/>
                    <a:pt x="14347" y="8085"/>
                    <a:pt x="14438" y="8207"/>
                  </a:cubicBezTo>
                  <a:cubicBezTo>
                    <a:pt x="14925" y="8967"/>
                    <a:pt x="15077" y="9879"/>
                    <a:pt x="14864" y="10669"/>
                  </a:cubicBezTo>
                  <a:cubicBezTo>
                    <a:pt x="14621" y="11490"/>
                    <a:pt x="13922" y="12158"/>
                    <a:pt x="13131" y="12280"/>
                  </a:cubicBezTo>
                  <a:cubicBezTo>
                    <a:pt x="12949" y="12310"/>
                    <a:pt x="12767" y="12310"/>
                    <a:pt x="12554" y="12310"/>
                  </a:cubicBezTo>
                  <a:cubicBezTo>
                    <a:pt x="12311" y="12310"/>
                    <a:pt x="12037" y="12341"/>
                    <a:pt x="11764" y="12402"/>
                  </a:cubicBezTo>
                  <a:cubicBezTo>
                    <a:pt x="11368" y="12493"/>
                    <a:pt x="11156" y="12827"/>
                    <a:pt x="11004" y="13101"/>
                  </a:cubicBezTo>
                  <a:cubicBezTo>
                    <a:pt x="10791" y="13465"/>
                    <a:pt x="10578" y="13800"/>
                    <a:pt x="9909" y="13800"/>
                  </a:cubicBezTo>
                  <a:cubicBezTo>
                    <a:pt x="9818" y="13800"/>
                    <a:pt x="9697" y="13800"/>
                    <a:pt x="9575" y="13769"/>
                  </a:cubicBezTo>
                  <a:lnTo>
                    <a:pt x="9119" y="13709"/>
                  </a:lnTo>
                  <a:cubicBezTo>
                    <a:pt x="8298" y="13587"/>
                    <a:pt x="7447" y="13465"/>
                    <a:pt x="6596" y="13465"/>
                  </a:cubicBezTo>
                  <a:cubicBezTo>
                    <a:pt x="6171" y="13465"/>
                    <a:pt x="5745" y="13496"/>
                    <a:pt x="5350" y="13557"/>
                  </a:cubicBezTo>
                  <a:cubicBezTo>
                    <a:pt x="5198" y="13587"/>
                    <a:pt x="5046" y="13648"/>
                    <a:pt x="4894" y="13678"/>
                  </a:cubicBezTo>
                  <a:cubicBezTo>
                    <a:pt x="4712" y="13739"/>
                    <a:pt x="4560" y="13769"/>
                    <a:pt x="4408" y="13800"/>
                  </a:cubicBezTo>
                  <a:lnTo>
                    <a:pt x="4195" y="13800"/>
                  </a:lnTo>
                  <a:cubicBezTo>
                    <a:pt x="4013" y="13800"/>
                    <a:pt x="3769" y="13769"/>
                    <a:pt x="3617" y="13617"/>
                  </a:cubicBezTo>
                  <a:cubicBezTo>
                    <a:pt x="3435" y="13435"/>
                    <a:pt x="3374" y="13161"/>
                    <a:pt x="3314" y="12888"/>
                  </a:cubicBezTo>
                  <a:cubicBezTo>
                    <a:pt x="3253" y="12523"/>
                    <a:pt x="3162" y="12128"/>
                    <a:pt x="2827" y="11915"/>
                  </a:cubicBezTo>
                  <a:cubicBezTo>
                    <a:pt x="2645" y="11763"/>
                    <a:pt x="2402" y="11733"/>
                    <a:pt x="2219" y="11672"/>
                  </a:cubicBezTo>
                  <a:cubicBezTo>
                    <a:pt x="2158" y="11672"/>
                    <a:pt x="2098" y="11672"/>
                    <a:pt x="2037" y="11642"/>
                  </a:cubicBezTo>
                  <a:cubicBezTo>
                    <a:pt x="1399" y="11490"/>
                    <a:pt x="882" y="11034"/>
                    <a:pt x="639" y="10426"/>
                  </a:cubicBezTo>
                  <a:cubicBezTo>
                    <a:pt x="396" y="9818"/>
                    <a:pt x="456" y="9119"/>
                    <a:pt x="821" y="8572"/>
                  </a:cubicBezTo>
                  <a:cubicBezTo>
                    <a:pt x="1003" y="8298"/>
                    <a:pt x="1247" y="8085"/>
                    <a:pt x="1520" y="7842"/>
                  </a:cubicBezTo>
                  <a:cubicBezTo>
                    <a:pt x="1642" y="7721"/>
                    <a:pt x="1763" y="7629"/>
                    <a:pt x="1855" y="7508"/>
                  </a:cubicBezTo>
                  <a:cubicBezTo>
                    <a:pt x="2219" y="7143"/>
                    <a:pt x="2675" y="6596"/>
                    <a:pt x="2523" y="5867"/>
                  </a:cubicBezTo>
                  <a:cubicBezTo>
                    <a:pt x="2493" y="5715"/>
                    <a:pt x="2462" y="5563"/>
                    <a:pt x="2432" y="5411"/>
                  </a:cubicBezTo>
                  <a:cubicBezTo>
                    <a:pt x="2341" y="4985"/>
                    <a:pt x="2250" y="4590"/>
                    <a:pt x="2189" y="4104"/>
                  </a:cubicBezTo>
                  <a:cubicBezTo>
                    <a:pt x="2158" y="3617"/>
                    <a:pt x="2250" y="3192"/>
                    <a:pt x="2554" y="2857"/>
                  </a:cubicBezTo>
                  <a:cubicBezTo>
                    <a:pt x="2858" y="2493"/>
                    <a:pt x="3314" y="2280"/>
                    <a:pt x="3861" y="2249"/>
                  </a:cubicBezTo>
                  <a:cubicBezTo>
                    <a:pt x="4043" y="2219"/>
                    <a:pt x="4195" y="2219"/>
                    <a:pt x="4347" y="2219"/>
                  </a:cubicBezTo>
                  <a:cubicBezTo>
                    <a:pt x="4590" y="2219"/>
                    <a:pt x="4833" y="2249"/>
                    <a:pt x="5016" y="2249"/>
                  </a:cubicBezTo>
                  <a:cubicBezTo>
                    <a:pt x="5188" y="2260"/>
                    <a:pt x="5343" y="2266"/>
                    <a:pt x="5485" y="2266"/>
                  </a:cubicBezTo>
                  <a:cubicBezTo>
                    <a:pt x="5769" y="2266"/>
                    <a:pt x="5998" y="2239"/>
                    <a:pt x="6201" y="2158"/>
                  </a:cubicBezTo>
                  <a:cubicBezTo>
                    <a:pt x="6687" y="2006"/>
                    <a:pt x="7052" y="1611"/>
                    <a:pt x="7387" y="1246"/>
                  </a:cubicBezTo>
                  <a:cubicBezTo>
                    <a:pt x="7569" y="1064"/>
                    <a:pt x="7751" y="851"/>
                    <a:pt x="7934" y="730"/>
                  </a:cubicBezTo>
                  <a:cubicBezTo>
                    <a:pt x="8238" y="486"/>
                    <a:pt x="8572" y="365"/>
                    <a:pt x="8937" y="365"/>
                  </a:cubicBezTo>
                  <a:close/>
                  <a:moveTo>
                    <a:pt x="8937" y="0"/>
                  </a:moveTo>
                  <a:cubicBezTo>
                    <a:pt x="8481" y="0"/>
                    <a:pt x="8086" y="122"/>
                    <a:pt x="7721" y="426"/>
                  </a:cubicBezTo>
                  <a:cubicBezTo>
                    <a:pt x="7508" y="578"/>
                    <a:pt x="7295" y="790"/>
                    <a:pt x="7113" y="973"/>
                  </a:cubicBezTo>
                  <a:cubicBezTo>
                    <a:pt x="6809" y="1338"/>
                    <a:pt x="6475" y="1672"/>
                    <a:pt x="6080" y="1794"/>
                  </a:cubicBezTo>
                  <a:cubicBezTo>
                    <a:pt x="5925" y="1851"/>
                    <a:pt x="5735" y="1872"/>
                    <a:pt x="5499" y="1872"/>
                  </a:cubicBezTo>
                  <a:cubicBezTo>
                    <a:pt x="5364" y="1872"/>
                    <a:pt x="5213" y="1865"/>
                    <a:pt x="5046" y="1854"/>
                  </a:cubicBezTo>
                  <a:cubicBezTo>
                    <a:pt x="4823" y="1854"/>
                    <a:pt x="4573" y="1841"/>
                    <a:pt x="4287" y="1841"/>
                  </a:cubicBezTo>
                  <a:cubicBezTo>
                    <a:pt x="4144" y="1841"/>
                    <a:pt x="3992" y="1844"/>
                    <a:pt x="3830" y="1854"/>
                  </a:cubicBezTo>
                  <a:cubicBezTo>
                    <a:pt x="3192" y="1885"/>
                    <a:pt x="2614" y="2158"/>
                    <a:pt x="2250" y="2614"/>
                  </a:cubicBezTo>
                  <a:cubicBezTo>
                    <a:pt x="1915" y="3009"/>
                    <a:pt x="1763" y="3556"/>
                    <a:pt x="1824" y="4134"/>
                  </a:cubicBezTo>
                  <a:cubicBezTo>
                    <a:pt x="1885" y="4651"/>
                    <a:pt x="1976" y="5046"/>
                    <a:pt x="2067" y="5502"/>
                  </a:cubicBezTo>
                  <a:cubicBezTo>
                    <a:pt x="2098" y="5654"/>
                    <a:pt x="2128" y="5806"/>
                    <a:pt x="2158" y="5958"/>
                  </a:cubicBezTo>
                  <a:cubicBezTo>
                    <a:pt x="2219" y="6383"/>
                    <a:pt x="2067" y="6778"/>
                    <a:pt x="1581" y="7234"/>
                  </a:cubicBezTo>
                  <a:cubicBezTo>
                    <a:pt x="1490" y="7356"/>
                    <a:pt x="1368" y="7447"/>
                    <a:pt x="1247" y="7569"/>
                  </a:cubicBezTo>
                  <a:cubicBezTo>
                    <a:pt x="1003" y="7812"/>
                    <a:pt x="730" y="8055"/>
                    <a:pt x="517" y="8359"/>
                  </a:cubicBezTo>
                  <a:cubicBezTo>
                    <a:pt x="92" y="8997"/>
                    <a:pt x="0" y="9848"/>
                    <a:pt x="274" y="10578"/>
                  </a:cubicBezTo>
                  <a:cubicBezTo>
                    <a:pt x="547" y="11277"/>
                    <a:pt x="1216" y="11854"/>
                    <a:pt x="1946" y="12006"/>
                  </a:cubicBezTo>
                  <a:cubicBezTo>
                    <a:pt x="2006" y="12037"/>
                    <a:pt x="2067" y="12037"/>
                    <a:pt x="2128" y="12067"/>
                  </a:cubicBezTo>
                  <a:cubicBezTo>
                    <a:pt x="2310" y="12098"/>
                    <a:pt x="2493" y="12128"/>
                    <a:pt x="2614" y="12219"/>
                  </a:cubicBezTo>
                  <a:cubicBezTo>
                    <a:pt x="2827" y="12371"/>
                    <a:pt x="2888" y="12645"/>
                    <a:pt x="2949" y="12979"/>
                  </a:cubicBezTo>
                  <a:cubicBezTo>
                    <a:pt x="3010" y="13313"/>
                    <a:pt x="3101" y="13648"/>
                    <a:pt x="3344" y="13891"/>
                  </a:cubicBezTo>
                  <a:cubicBezTo>
                    <a:pt x="3557" y="14073"/>
                    <a:pt x="3830" y="14195"/>
                    <a:pt x="4195" y="14195"/>
                  </a:cubicBezTo>
                  <a:cubicBezTo>
                    <a:pt x="4286" y="14195"/>
                    <a:pt x="4347" y="14195"/>
                    <a:pt x="4438" y="14165"/>
                  </a:cubicBezTo>
                  <a:cubicBezTo>
                    <a:pt x="4621" y="14134"/>
                    <a:pt x="4803" y="14104"/>
                    <a:pt x="4985" y="14043"/>
                  </a:cubicBezTo>
                  <a:cubicBezTo>
                    <a:pt x="5137" y="14013"/>
                    <a:pt x="5289" y="13982"/>
                    <a:pt x="5411" y="13952"/>
                  </a:cubicBezTo>
                  <a:cubicBezTo>
                    <a:pt x="5806" y="13891"/>
                    <a:pt x="6171" y="13861"/>
                    <a:pt x="6596" y="13861"/>
                  </a:cubicBezTo>
                  <a:cubicBezTo>
                    <a:pt x="7417" y="13861"/>
                    <a:pt x="8268" y="13982"/>
                    <a:pt x="9058" y="14073"/>
                  </a:cubicBezTo>
                  <a:lnTo>
                    <a:pt x="9514" y="14134"/>
                  </a:lnTo>
                  <a:cubicBezTo>
                    <a:pt x="9666" y="14165"/>
                    <a:pt x="9788" y="14165"/>
                    <a:pt x="9909" y="14165"/>
                  </a:cubicBezTo>
                  <a:cubicBezTo>
                    <a:pt x="10791" y="14165"/>
                    <a:pt x="11095" y="13678"/>
                    <a:pt x="11338" y="13283"/>
                  </a:cubicBezTo>
                  <a:cubicBezTo>
                    <a:pt x="11490" y="13040"/>
                    <a:pt x="11612" y="12827"/>
                    <a:pt x="11855" y="12766"/>
                  </a:cubicBezTo>
                  <a:cubicBezTo>
                    <a:pt x="12067" y="12706"/>
                    <a:pt x="12311" y="12706"/>
                    <a:pt x="12554" y="12706"/>
                  </a:cubicBezTo>
                  <a:cubicBezTo>
                    <a:pt x="12767" y="12706"/>
                    <a:pt x="12979" y="12706"/>
                    <a:pt x="13192" y="12675"/>
                  </a:cubicBezTo>
                  <a:cubicBezTo>
                    <a:pt x="14134" y="12523"/>
                    <a:pt x="14955" y="11763"/>
                    <a:pt x="15229" y="10760"/>
                  </a:cubicBezTo>
                  <a:cubicBezTo>
                    <a:pt x="15472" y="9879"/>
                    <a:pt x="15289" y="8845"/>
                    <a:pt x="14742" y="7994"/>
                  </a:cubicBezTo>
                  <a:cubicBezTo>
                    <a:pt x="14651" y="7873"/>
                    <a:pt x="14560" y="7751"/>
                    <a:pt x="14469" y="7599"/>
                  </a:cubicBezTo>
                  <a:cubicBezTo>
                    <a:pt x="14165" y="7204"/>
                    <a:pt x="13891" y="6839"/>
                    <a:pt x="13891" y="6414"/>
                  </a:cubicBezTo>
                  <a:cubicBezTo>
                    <a:pt x="13861" y="6292"/>
                    <a:pt x="13891" y="6170"/>
                    <a:pt x="13922" y="6018"/>
                  </a:cubicBezTo>
                  <a:cubicBezTo>
                    <a:pt x="13922" y="5806"/>
                    <a:pt x="13952" y="5593"/>
                    <a:pt x="13922" y="5380"/>
                  </a:cubicBezTo>
                  <a:cubicBezTo>
                    <a:pt x="13830" y="4924"/>
                    <a:pt x="13526" y="4742"/>
                    <a:pt x="13253" y="4560"/>
                  </a:cubicBezTo>
                  <a:cubicBezTo>
                    <a:pt x="13162" y="4499"/>
                    <a:pt x="13101" y="4468"/>
                    <a:pt x="13040" y="4408"/>
                  </a:cubicBezTo>
                  <a:cubicBezTo>
                    <a:pt x="12675" y="4164"/>
                    <a:pt x="12675" y="3708"/>
                    <a:pt x="12675" y="3222"/>
                  </a:cubicBezTo>
                  <a:cubicBezTo>
                    <a:pt x="12675" y="3070"/>
                    <a:pt x="12675" y="2918"/>
                    <a:pt x="12675" y="2766"/>
                  </a:cubicBezTo>
                  <a:cubicBezTo>
                    <a:pt x="12554" y="1398"/>
                    <a:pt x="11429" y="1186"/>
                    <a:pt x="11095" y="1155"/>
                  </a:cubicBezTo>
                  <a:cubicBezTo>
                    <a:pt x="10456" y="395"/>
                    <a:pt x="9666" y="0"/>
                    <a:pt x="893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8231243" y="1595336"/>
              <a:ext cx="203560" cy="220683"/>
            </a:xfrm>
            <a:custGeom>
              <a:rect b="b" l="l" r="r" t="t"/>
              <a:pathLst>
                <a:path extrusionOk="0" h="8451" w="7843">
                  <a:moveTo>
                    <a:pt x="3922" y="0"/>
                  </a:moveTo>
                  <a:lnTo>
                    <a:pt x="1642" y="578"/>
                  </a:lnTo>
                  <a:lnTo>
                    <a:pt x="1460" y="3982"/>
                  </a:lnTo>
                  <a:lnTo>
                    <a:pt x="1" y="4833"/>
                  </a:lnTo>
                  <a:lnTo>
                    <a:pt x="3922" y="8450"/>
                  </a:lnTo>
                  <a:lnTo>
                    <a:pt x="7843" y="4833"/>
                  </a:lnTo>
                  <a:lnTo>
                    <a:pt x="6354" y="3982"/>
                  </a:lnTo>
                  <a:lnTo>
                    <a:pt x="6171" y="578"/>
                  </a:lnTo>
                  <a:lnTo>
                    <a:pt x="3922" y="0"/>
                  </a:ln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8225741" y="1590557"/>
              <a:ext cx="213812" cy="230215"/>
            </a:xfrm>
            <a:custGeom>
              <a:rect b="b" l="l" r="r" t="t"/>
              <a:pathLst>
                <a:path extrusionOk="0" h="8816" w="8238">
                  <a:moveTo>
                    <a:pt x="4134" y="365"/>
                  </a:moveTo>
                  <a:lnTo>
                    <a:pt x="6201" y="913"/>
                  </a:lnTo>
                  <a:lnTo>
                    <a:pt x="6383" y="4165"/>
                  </a:lnTo>
                  <a:cubicBezTo>
                    <a:pt x="6383" y="4226"/>
                    <a:pt x="6414" y="4287"/>
                    <a:pt x="6474" y="4317"/>
                  </a:cubicBezTo>
                  <a:lnTo>
                    <a:pt x="7721" y="5077"/>
                  </a:lnTo>
                  <a:lnTo>
                    <a:pt x="4134" y="8360"/>
                  </a:lnTo>
                  <a:lnTo>
                    <a:pt x="517" y="5077"/>
                  </a:lnTo>
                  <a:lnTo>
                    <a:pt x="1763" y="4317"/>
                  </a:lnTo>
                  <a:cubicBezTo>
                    <a:pt x="1824" y="4287"/>
                    <a:pt x="1854" y="4226"/>
                    <a:pt x="1854" y="4165"/>
                  </a:cubicBezTo>
                  <a:lnTo>
                    <a:pt x="2037" y="913"/>
                  </a:lnTo>
                  <a:lnTo>
                    <a:pt x="4134" y="365"/>
                  </a:lnTo>
                  <a:close/>
                  <a:moveTo>
                    <a:pt x="4073" y="1"/>
                  </a:moveTo>
                  <a:lnTo>
                    <a:pt x="1793" y="578"/>
                  </a:lnTo>
                  <a:cubicBezTo>
                    <a:pt x="1733" y="578"/>
                    <a:pt x="1672" y="669"/>
                    <a:pt x="1672" y="730"/>
                  </a:cubicBezTo>
                  <a:lnTo>
                    <a:pt x="1489" y="4043"/>
                  </a:lnTo>
                  <a:lnTo>
                    <a:pt x="91" y="4864"/>
                  </a:lnTo>
                  <a:cubicBezTo>
                    <a:pt x="61" y="4894"/>
                    <a:pt x="30" y="4955"/>
                    <a:pt x="0" y="5016"/>
                  </a:cubicBezTo>
                  <a:cubicBezTo>
                    <a:pt x="0" y="5077"/>
                    <a:pt x="30" y="5138"/>
                    <a:pt x="61" y="5168"/>
                  </a:cubicBezTo>
                  <a:lnTo>
                    <a:pt x="3982" y="8755"/>
                  </a:lnTo>
                  <a:cubicBezTo>
                    <a:pt x="4043" y="8785"/>
                    <a:pt x="4073" y="8815"/>
                    <a:pt x="4134" y="8815"/>
                  </a:cubicBezTo>
                  <a:cubicBezTo>
                    <a:pt x="4164" y="8815"/>
                    <a:pt x="4225" y="8785"/>
                    <a:pt x="4255" y="8755"/>
                  </a:cubicBezTo>
                  <a:lnTo>
                    <a:pt x="8177" y="5168"/>
                  </a:lnTo>
                  <a:cubicBezTo>
                    <a:pt x="8207" y="5138"/>
                    <a:pt x="8237" y="5077"/>
                    <a:pt x="8237" y="5016"/>
                  </a:cubicBezTo>
                  <a:cubicBezTo>
                    <a:pt x="8237" y="4955"/>
                    <a:pt x="8207" y="4894"/>
                    <a:pt x="8146" y="4864"/>
                  </a:cubicBezTo>
                  <a:lnTo>
                    <a:pt x="6778" y="4043"/>
                  </a:lnTo>
                  <a:lnTo>
                    <a:pt x="6596" y="730"/>
                  </a:lnTo>
                  <a:cubicBezTo>
                    <a:pt x="6596" y="669"/>
                    <a:pt x="6535" y="578"/>
                    <a:pt x="6444" y="578"/>
                  </a:cubicBezTo>
                  <a:lnTo>
                    <a:pt x="416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8122734" y="1402996"/>
              <a:ext cx="66729" cy="116335"/>
            </a:xfrm>
            <a:custGeom>
              <a:rect b="b" l="l" r="r" t="t"/>
              <a:pathLst>
                <a:path extrusionOk="0" h="4455" w="2571">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8122396" y="1398504"/>
              <a:ext cx="72594" cy="126205"/>
            </a:xfrm>
            <a:custGeom>
              <a:rect b="b" l="l" r="r" t="t"/>
              <a:pathLst>
                <a:path extrusionOk="0" h="4833" w="2797">
                  <a:moveTo>
                    <a:pt x="1398" y="365"/>
                  </a:moveTo>
                  <a:cubicBezTo>
                    <a:pt x="1763" y="365"/>
                    <a:pt x="2158" y="881"/>
                    <a:pt x="2310" y="1155"/>
                  </a:cubicBezTo>
                  <a:lnTo>
                    <a:pt x="2402" y="4377"/>
                  </a:lnTo>
                  <a:cubicBezTo>
                    <a:pt x="2310" y="4407"/>
                    <a:pt x="2189" y="4438"/>
                    <a:pt x="2098" y="4438"/>
                  </a:cubicBezTo>
                  <a:cubicBezTo>
                    <a:pt x="1672" y="4438"/>
                    <a:pt x="1307" y="3951"/>
                    <a:pt x="1125" y="3647"/>
                  </a:cubicBezTo>
                  <a:cubicBezTo>
                    <a:pt x="608" y="2736"/>
                    <a:pt x="426" y="1429"/>
                    <a:pt x="760" y="912"/>
                  </a:cubicBezTo>
                  <a:cubicBezTo>
                    <a:pt x="943" y="547"/>
                    <a:pt x="1186" y="365"/>
                    <a:pt x="1398" y="365"/>
                  </a:cubicBezTo>
                  <a:close/>
                  <a:moveTo>
                    <a:pt x="1398" y="0"/>
                  </a:moveTo>
                  <a:cubicBezTo>
                    <a:pt x="1034" y="0"/>
                    <a:pt x="699" y="213"/>
                    <a:pt x="426" y="699"/>
                  </a:cubicBezTo>
                  <a:cubicBezTo>
                    <a:pt x="0" y="1429"/>
                    <a:pt x="274" y="2888"/>
                    <a:pt x="821" y="3830"/>
                  </a:cubicBezTo>
                  <a:cubicBezTo>
                    <a:pt x="1186" y="4468"/>
                    <a:pt x="1642" y="4833"/>
                    <a:pt x="2098" y="4833"/>
                  </a:cubicBezTo>
                  <a:cubicBezTo>
                    <a:pt x="2310" y="4833"/>
                    <a:pt x="2493" y="4742"/>
                    <a:pt x="2705" y="4620"/>
                  </a:cubicBezTo>
                  <a:cubicBezTo>
                    <a:pt x="2736" y="4590"/>
                    <a:pt x="2797" y="4529"/>
                    <a:pt x="2766" y="4468"/>
                  </a:cubicBezTo>
                  <a:lnTo>
                    <a:pt x="2675" y="1094"/>
                  </a:lnTo>
                  <a:cubicBezTo>
                    <a:pt x="2675" y="1064"/>
                    <a:pt x="2675" y="1033"/>
                    <a:pt x="2645" y="1003"/>
                  </a:cubicBezTo>
                  <a:cubicBezTo>
                    <a:pt x="2614" y="912"/>
                    <a:pt x="2098" y="0"/>
                    <a:pt x="139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8476577" y="1402996"/>
              <a:ext cx="66754" cy="116335"/>
            </a:xfrm>
            <a:custGeom>
              <a:rect b="b" l="l" r="r" t="t"/>
              <a:pathLst>
                <a:path extrusionOk="0" h="4455" w="2572">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8471853" y="1398504"/>
              <a:ext cx="72594" cy="126205"/>
            </a:xfrm>
            <a:custGeom>
              <a:rect b="b" l="l" r="r" t="t"/>
              <a:pathLst>
                <a:path extrusionOk="0" h="4833" w="2797">
                  <a:moveTo>
                    <a:pt x="1399" y="365"/>
                  </a:moveTo>
                  <a:cubicBezTo>
                    <a:pt x="1612" y="365"/>
                    <a:pt x="1824" y="547"/>
                    <a:pt x="2037" y="912"/>
                  </a:cubicBezTo>
                  <a:cubicBezTo>
                    <a:pt x="2341" y="1429"/>
                    <a:pt x="2159" y="2736"/>
                    <a:pt x="1642" y="3647"/>
                  </a:cubicBezTo>
                  <a:cubicBezTo>
                    <a:pt x="1460" y="3951"/>
                    <a:pt x="1125" y="4438"/>
                    <a:pt x="669" y="4438"/>
                  </a:cubicBezTo>
                  <a:cubicBezTo>
                    <a:pt x="578" y="4438"/>
                    <a:pt x="487" y="4407"/>
                    <a:pt x="396" y="4377"/>
                  </a:cubicBezTo>
                  <a:lnTo>
                    <a:pt x="487" y="1155"/>
                  </a:lnTo>
                  <a:cubicBezTo>
                    <a:pt x="608" y="881"/>
                    <a:pt x="1004" y="365"/>
                    <a:pt x="1399" y="365"/>
                  </a:cubicBezTo>
                  <a:close/>
                  <a:moveTo>
                    <a:pt x="1399" y="0"/>
                  </a:moveTo>
                  <a:cubicBezTo>
                    <a:pt x="669" y="0"/>
                    <a:pt x="183" y="912"/>
                    <a:pt x="122" y="1003"/>
                  </a:cubicBezTo>
                  <a:cubicBezTo>
                    <a:pt x="92" y="1033"/>
                    <a:pt x="92" y="1064"/>
                    <a:pt x="92" y="1094"/>
                  </a:cubicBezTo>
                  <a:lnTo>
                    <a:pt x="1" y="4468"/>
                  </a:lnTo>
                  <a:cubicBezTo>
                    <a:pt x="1" y="4529"/>
                    <a:pt x="31" y="4590"/>
                    <a:pt x="92" y="4620"/>
                  </a:cubicBezTo>
                  <a:cubicBezTo>
                    <a:pt x="274" y="4742"/>
                    <a:pt x="487" y="4833"/>
                    <a:pt x="669" y="4833"/>
                  </a:cubicBezTo>
                  <a:cubicBezTo>
                    <a:pt x="1156" y="4833"/>
                    <a:pt x="1612" y="4468"/>
                    <a:pt x="1976" y="3830"/>
                  </a:cubicBezTo>
                  <a:cubicBezTo>
                    <a:pt x="2493" y="2888"/>
                    <a:pt x="2797" y="1429"/>
                    <a:pt x="2371" y="699"/>
                  </a:cubicBezTo>
                  <a:cubicBezTo>
                    <a:pt x="2067" y="243"/>
                    <a:pt x="1763" y="0"/>
                    <a:pt x="1399" y="0"/>
                  </a:cubicBez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8147623" y="1435635"/>
              <a:ext cx="33170" cy="18436"/>
            </a:xfrm>
            <a:custGeom>
              <a:rect b="b" l="l" r="r" t="t"/>
              <a:pathLst>
                <a:path extrusionOk="0" h="706" w="1278">
                  <a:moveTo>
                    <a:pt x="540" y="0"/>
                  </a:moveTo>
                  <a:cubicBezTo>
                    <a:pt x="513" y="0"/>
                    <a:pt x="485" y="2"/>
                    <a:pt x="457" y="7"/>
                  </a:cubicBezTo>
                  <a:cubicBezTo>
                    <a:pt x="335" y="7"/>
                    <a:pt x="183" y="67"/>
                    <a:pt x="62" y="341"/>
                  </a:cubicBezTo>
                  <a:cubicBezTo>
                    <a:pt x="1" y="432"/>
                    <a:pt x="31" y="523"/>
                    <a:pt x="122" y="584"/>
                  </a:cubicBezTo>
                  <a:cubicBezTo>
                    <a:pt x="145" y="592"/>
                    <a:pt x="170" y="596"/>
                    <a:pt x="195" y="596"/>
                  </a:cubicBezTo>
                  <a:cubicBezTo>
                    <a:pt x="271" y="596"/>
                    <a:pt x="350" y="561"/>
                    <a:pt x="396" y="493"/>
                  </a:cubicBezTo>
                  <a:cubicBezTo>
                    <a:pt x="426" y="432"/>
                    <a:pt x="457" y="371"/>
                    <a:pt x="518" y="371"/>
                  </a:cubicBezTo>
                  <a:cubicBezTo>
                    <a:pt x="527" y="369"/>
                    <a:pt x="536" y="368"/>
                    <a:pt x="546" y="368"/>
                  </a:cubicBezTo>
                  <a:cubicBezTo>
                    <a:pt x="666" y="368"/>
                    <a:pt x="828" y="532"/>
                    <a:pt x="913" y="645"/>
                  </a:cubicBezTo>
                  <a:cubicBezTo>
                    <a:pt x="943" y="675"/>
                    <a:pt x="1004" y="706"/>
                    <a:pt x="1065" y="706"/>
                  </a:cubicBezTo>
                  <a:cubicBezTo>
                    <a:pt x="1095" y="706"/>
                    <a:pt x="1156" y="706"/>
                    <a:pt x="1186" y="675"/>
                  </a:cubicBezTo>
                  <a:cubicBezTo>
                    <a:pt x="1278" y="615"/>
                    <a:pt x="1278" y="493"/>
                    <a:pt x="1217" y="402"/>
                  </a:cubicBezTo>
                  <a:cubicBezTo>
                    <a:pt x="1189" y="345"/>
                    <a:pt x="898" y="0"/>
                    <a:pt x="54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8485271" y="1435635"/>
              <a:ext cx="33144" cy="18436"/>
            </a:xfrm>
            <a:custGeom>
              <a:rect b="b" l="l" r="r" t="t"/>
              <a:pathLst>
                <a:path extrusionOk="0" h="706" w="1277">
                  <a:moveTo>
                    <a:pt x="744" y="0"/>
                  </a:moveTo>
                  <a:cubicBezTo>
                    <a:pt x="410" y="0"/>
                    <a:pt x="118" y="345"/>
                    <a:pt x="61" y="402"/>
                  </a:cubicBezTo>
                  <a:cubicBezTo>
                    <a:pt x="0" y="493"/>
                    <a:pt x="31" y="615"/>
                    <a:pt x="91" y="675"/>
                  </a:cubicBezTo>
                  <a:cubicBezTo>
                    <a:pt x="152" y="706"/>
                    <a:pt x="183" y="706"/>
                    <a:pt x="213" y="706"/>
                  </a:cubicBezTo>
                  <a:cubicBezTo>
                    <a:pt x="274" y="706"/>
                    <a:pt x="335" y="675"/>
                    <a:pt x="365" y="645"/>
                  </a:cubicBezTo>
                  <a:cubicBezTo>
                    <a:pt x="456" y="523"/>
                    <a:pt x="669" y="371"/>
                    <a:pt x="791" y="371"/>
                  </a:cubicBezTo>
                  <a:cubicBezTo>
                    <a:pt x="821" y="371"/>
                    <a:pt x="851" y="432"/>
                    <a:pt x="912" y="493"/>
                  </a:cubicBezTo>
                  <a:cubicBezTo>
                    <a:pt x="935" y="561"/>
                    <a:pt x="1009" y="596"/>
                    <a:pt x="1083" y="596"/>
                  </a:cubicBezTo>
                  <a:cubicBezTo>
                    <a:pt x="1108" y="596"/>
                    <a:pt x="1133" y="592"/>
                    <a:pt x="1155" y="584"/>
                  </a:cubicBezTo>
                  <a:cubicBezTo>
                    <a:pt x="1246" y="523"/>
                    <a:pt x="1277" y="432"/>
                    <a:pt x="1246" y="341"/>
                  </a:cubicBezTo>
                  <a:cubicBezTo>
                    <a:pt x="1125" y="67"/>
                    <a:pt x="943" y="7"/>
                    <a:pt x="821" y="7"/>
                  </a:cubicBezTo>
                  <a:cubicBezTo>
                    <a:pt x="795" y="2"/>
                    <a:pt x="769" y="0"/>
                    <a:pt x="744" y="0"/>
                  </a:cubicBez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8174458" y="1227837"/>
              <a:ext cx="316383" cy="431835"/>
            </a:xfrm>
            <a:custGeom>
              <a:rect b="b" l="l" r="r" t="t"/>
              <a:pathLst>
                <a:path extrusionOk="0" h="16537" w="12190">
                  <a:moveTo>
                    <a:pt x="8542" y="1"/>
                  </a:moveTo>
                  <a:cubicBezTo>
                    <a:pt x="8268" y="1"/>
                    <a:pt x="7994" y="92"/>
                    <a:pt x="7751" y="214"/>
                  </a:cubicBezTo>
                  <a:cubicBezTo>
                    <a:pt x="6809" y="822"/>
                    <a:pt x="6535" y="2281"/>
                    <a:pt x="5441" y="2585"/>
                  </a:cubicBezTo>
                  <a:cubicBezTo>
                    <a:pt x="5291" y="2628"/>
                    <a:pt x="5143" y="2645"/>
                    <a:pt x="4994" y="2645"/>
                  </a:cubicBezTo>
                  <a:cubicBezTo>
                    <a:pt x="4512" y="2645"/>
                    <a:pt x="4012" y="2471"/>
                    <a:pt x="3353" y="2471"/>
                  </a:cubicBezTo>
                  <a:cubicBezTo>
                    <a:pt x="3224" y="2471"/>
                    <a:pt x="3090" y="2478"/>
                    <a:pt x="2949" y="2493"/>
                  </a:cubicBezTo>
                  <a:cubicBezTo>
                    <a:pt x="1307" y="2706"/>
                    <a:pt x="1551" y="4530"/>
                    <a:pt x="973" y="5138"/>
                  </a:cubicBezTo>
                  <a:cubicBezTo>
                    <a:pt x="608" y="5533"/>
                    <a:pt x="335" y="5563"/>
                    <a:pt x="92" y="5594"/>
                  </a:cubicBezTo>
                  <a:cubicBezTo>
                    <a:pt x="31" y="6171"/>
                    <a:pt x="0" y="6779"/>
                    <a:pt x="0" y="7417"/>
                  </a:cubicBezTo>
                  <a:cubicBezTo>
                    <a:pt x="0" y="11095"/>
                    <a:pt x="1125" y="12798"/>
                    <a:pt x="2432" y="14226"/>
                  </a:cubicBezTo>
                  <a:cubicBezTo>
                    <a:pt x="4134" y="16111"/>
                    <a:pt x="4803" y="16536"/>
                    <a:pt x="6110" y="16536"/>
                  </a:cubicBezTo>
                  <a:cubicBezTo>
                    <a:pt x="7387" y="16536"/>
                    <a:pt x="8055" y="16111"/>
                    <a:pt x="9788" y="14226"/>
                  </a:cubicBezTo>
                  <a:cubicBezTo>
                    <a:pt x="11064" y="12798"/>
                    <a:pt x="12189" y="11095"/>
                    <a:pt x="12189" y="7417"/>
                  </a:cubicBezTo>
                  <a:cubicBezTo>
                    <a:pt x="12189" y="3831"/>
                    <a:pt x="11125" y="1034"/>
                    <a:pt x="8542" y="1"/>
                  </a:cubicBez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8169709" y="1222302"/>
              <a:ext cx="326635" cy="442907"/>
            </a:xfrm>
            <a:custGeom>
              <a:rect b="b" l="l" r="r" t="t"/>
              <a:pathLst>
                <a:path extrusionOk="0" h="16961" w="12585">
                  <a:moveTo>
                    <a:pt x="8694" y="395"/>
                  </a:moveTo>
                  <a:cubicBezTo>
                    <a:pt x="11582" y="1581"/>
                    <a:pt x="12190" y="4985"/>
                    <a:pt x="12190" y="7629"/>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29"/>
                  </a:cubicBezTo>
                  <a:cubicBezTo>
                    <a:pt x="366" y="7082"/>
                    <a:pt x="396" y="6505"/>
                    <a:pt x="457" y="5958"/>
                  </a:cubicBezTo>
                  <a:cubicBezTo>
                    <a:pt x="670" y="5927"/>
                    <a:pt x="943" y="5836"/>
                    <a:pt x="1278" y="5471"/>
                  </a:cubicBezTo>
                  <a:cubicBezTo>
                    <a:pt x="1521" y="5228"/>
                    <a:pt x="1642" y="4863"/>
                    <a:pt x="1764" y="4468"/>
                  </a:cubicBezTo>
                  <a:cubicBezTo>
                    <a:pt x="1977" y="3769"/>
                    <a:pt x="2189" y="3009"/>
                    <a:pt x="3162" y="2888"/>
                  </a:cubicBezTo>
                  <a:cubicBezTo>
                    <a:pt x="3284" y="2880"/>
                    <a:pt x="3406" y="2876"/>
                    <a:pt x="3527" y="2876"/>
                  </a:cubicBezTo>
                  <a:cubicBezTo>
                    <a:pt x="3858" y="2876"/>
                    <a:pt x="4180" y="2904"/>
                    <a:pt x="4469" y="2949"/>
                  </a:cubicBezTo>
                  <a:cubicBezTo>
                    <a:pt x="4716" y="3002"/>
                    <a:pt x="4964" y="3034"/>
                    <a:pt x="5199" y="3034"/>
                  </a:cubicBezTo>
                  <a:cubicBezTo>
                    <a:pt x="5369" y="3034"/>
                    <a:pt x="5532" y="3017"/>
                    <a:pt x="5685" y="2979"/>
                  </a:cubicBezTo>
                  <a:cubicBezTo>
                    <a:pt x="6354" y="2766"/>
                    <a:pt x="6718" y="2219"/>
                    <a:pt x="7083" y="1672"/>
                  </a:cubicBezTo>
                  <a:cubicBezTo>
                    <a:pt x="7357" y="1246"/>
                    <a:pt x="7661" y="851"/>
                    <a:pt x="8056" y="608"/>
                  </a:cubicBezTo>
                  <a:cubicBezTo>
                    <a:pt x="8238" y="487"/>
                    <a:pt x="8451" y="426"/>
                    <a:pt x="8694" y="395"/>
                  </a:cubicBezTo>
                  <a:close/>
                  <a:moveTo>
                    <a:pt x="8694" y="0"/>
                  </a:moveTo>
                  <a:cubicBezTo>
                    <a:pt x="8390" y="31"/>
                    <a:pt x="8086" y="122"/>
                    <a:pt x="7843" y="274"/>
                  </a:cubicBezTo>
                  <a:cubicBezTo>
                    <a:pt x="7387" y="547"/>
                    <a:pt x="7083" y="1003"/>
                    <a:pt x="6779" y="1459"/>
                  </a:cubicBezTo>
                  <a:cubicBezTo>
                    <a:pt x="6445" y="1976"/>
                    <a:pt x="6111" y="2462"/>
                    <a:pt x="5563" y="2614"/>
                  </a:cubicBezTo>
                  <a:cubicBezTo>
                    <a:pt x="5459" y="2637"/>
                    <a:pt x="5341" y="2647"/>
                    <a:pt x="5213" y="2647"/>
                  </a:cubicBezTo>
                  <a:cubicBezTo>
                    <a:pt x="5007" y="2647"/>
                    <a:pt x="4774" y="2621"/>
                    <a:pt x="4530" y="2584"/>
                  </a:cubicBezTo>
                  <a:cubicBezTo>
                    <a:pt x="4251" y="2541"/>
                    <a:pt x="3910" y="2498"/>
                    <a:pt x="3552" y="2498"/>
                  </a:cubicBezTo>
                  <a:cubicBezTo>
                    <a:pt x="3404" y="2498"/>
                    <a:pt x="3253" y="2505"/>
                    <a:pt x="3101" y="2523"/>
                  </a:cubicBezTo>
                  <a:cubicBezTo>
                    <a:pt x="1916" y="2675"/>
                    <a:pt x="1612" y="3617"/>
                    <a:pt x="1399" y="4377"/>
                  </a:cubicBezTo>
                  <a:cubicBezTo>
                    <a:pt x="1278" y="4712"/>
                    <a:pt x="1186" y="5046"/>
                    <a:pt x="1004" y="5228"/>
                  </a:cubicBezTo>
                  <a:cubicBezTo>
                    <a:pt x="700" y="5532"/>
                    <a:pt x="487" y="5563"/>
                    <a:pt x="244" y="5623"/>
                  </a:cubicBezTo>
                  <a:cubicBezTo>
                    <a:pt x="183" y="5623"/>
                    <a:pt x="123" y="5684"/>
                    <a:pt x="92" y="5775"/>
                  </a:cubicBezTo>
                  <a:cubicBezTo>
                    <a:pt x="31" y="6383"/>
                    <a:pt x="1" y="7022"/>
                    <a:pt x="1" y="7629"/>
                  </a:cubicBezTo>
                  <a:cubicBezTo>
                    <a:pt x="1" y="11520"/>
                    <a:pt x="1278" y="13253"/>
                    <a:pt x="2463" y="14560"/>
                  </a:cubicBezTo>
                  <a:cubicBezTo>
                    <a:pt x="4196" y="16505"/>
                    <a:pt x="4925" y="16961"/>
                    <a:pt x="6293" y="16961"/>
                  </a:cubicBezTo>
                  <a:cubicBezTo>
                    <a:pt x="7630" y="16961"/>
                    <a:pt x="8360" y="16505"/>
                    <a:pt x="10092" y="14560"/>
                  </a:cubicBezTo>
                  <a:cubicBezTo>
                    <a:pt x="11308" y="13253"/>
                    <a:pt x="12585" y="11520"/>
                    <a:pt x="12585" y="7629"/>
                  </a:cubicBezTo>
                  <a:cubicBezTo>
                    <a:pt x="12585" y="3648"/>
                    <a:pt x="11278" y="1034"/>
                    <a:pt x="8785" y="31"/>
                  </a:cubicBezTo>
                  <a:cubicBezTo>
                    <a:pt x="8755" y="0"/>
                    <a:pt x="8725" y="0"/>
                    <a:pt x="86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8370092" y="1402317"/>
              <a:ext cx="75761" cy="30344"/>
            </a:xfrm>
            <a:custGeom>
              <a:rect b="b" l="l" r="r" t="t"/>
              <a:pathLst>
                <a:path extrusionOk="0" h="1162" w="2919">
                  <a:moveTo>
                    <a:pt x="1430" y="0"/>
                  </a:moveTo>
                  <a:cubicBezTo>
                    <a:pt x="728" y="0"/>
                    <a:pt x="291" y="387"/>
                    <a:pt x="92" y="614"/>
                  </a:cubicBezTo>
                  <a:cubicBezTo>
                    <a:pt x="0" y="705"/>
                    <a:pt x="31" y="827"/>
                    <a:pt x="92" y="887"/>
                  </a:cubicBezTo>
                  <a:cubicBezTo>
                    <a:pt x="133" y="915"/>
                    <a:pt x="180" y="930"/>
                    <a:pt x="225" y="930"/>
                  </a:cubicBezTo>
                  <a:cubicBezTo>
                    <a:pt x="280" y="930"/>
                    <a:pt x="332" y="907"/>
                    <a:pt x="365" y="857"/>
                  </a:cubicBezTo>
                  <a:cubicBezTo>
                    <a:pt x="533" y="690"/>
                    <a:pt x="880" y="394"/>
                    <a:pt x="1406" y="394"/>
                  </a:cubicBezTo>
                  <a:cubicBezTo>
                    <a:pt x="1453" y="394"/>
                    <a:pt x="1501" y="396"/>
                    <a:pt x="1551" y="401"/>
                  </a:cubicBezTo>
                  <a:cubicBezTo>
                    <a:pt x="2219" y="432"/>
                    <a:pt x="2523" y="1039"/>
                    <a:pt x="2523" y="1070"/>
                  </a:cubicBezTo>
                  <a:cubicBezTo>
                    <a:pt x="2554" y="1131"/>
                    <a:pt x="2645" y="1161"/>
                    <a:pt x="2706" y="1161"/>
                  </a:cubicBezTo>
                  <a:lnTo>
                    <a:pt x="2797" y="1161"/>
                  </a:lnTo>
                  <a:cubicBezTo>
                    <a:pt x="2888" y="1100"/>
                    <a:pt x="2918" y="979"/>
                    <a:pt x="2888" y="887"/>
                  </a:cubicBezTo>
                  <a:cubicBezTo>
                    <a:pt x="2858" y="857"/>
                    <a:pt x="2463" y="67"/>
                    <a:pt x="1581" y="6"/>
                  </a:cubicBezTo>
                  <a:cubicBezTo>
                    <a:pt x="1529" y="2"/>
                    <a:pt x="1479" y="0"/>
                    <a:pt x="143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8389816" y="1407226"/>
              <a:ext cx="30003" cy="30970"/>
            </a:xfrm>
            <a:custGeom>
              <a:rect b="b" l="l" r="r" t="t"/>
              <a:pathLst>
                <a:path extrusionOk="0" h="1186" w="1156">
                  <a:moveTo>
                    <a:pt x="578" y="0"/>
                  </a:moveTo>
                  <a:cubicBezTo>
                    <a:pt x="244" y="0"/>
                    <a:pt x="0" y="274"/>
                    <a:pt x="0" y="578"/>
                  </a:cubicBezTo>
                  <a:cubicBezTo>
                    <a:pt x="0" y="912"/>
                    <a:pt x="244" y="1186"/>
                    <a:pt x="578" y="1186"/>
                  </a:cubicBezTo>
                  <a:cubicBezTo>
                    <a:pt x="912" y="1186"/>
                    <a:pt x="1155" y="912"/>
                    <a:pt x="1155" y="578"/>
                  </a:cubicBezTo>
                  <a:cubicBezTo>
                    <a:pt x="1155" y="274"/>
                    <a:pt x="912" y="0"/>
                    <a:pt x="57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8220213" y="1402317"/>
              <a:ext cx="75761" cy="30344"/>
            </a:xfrm>
            <a:custGeom>
              <a:rect b="b" l="l" r="r" t="t"/>
              <a:pathLst>
                <a:path extrusionOk="0" h="1162" w="2919">
                  <a:moveTo>
                    <a:pt x="1494" y="0"/>
                  </a:moveTo>
                  <a:cubicBezTo>
                    <a:pt x="1444" y="0"/>
                    <a:pt x="1391" y="2"/>
                    <a:pt x="1338" y="6"/>
                  </a:cubicBezTo>
                  <a:cubicBezTo>
                    <a:pt x="487" y="67"/>
                    <a:pt x="61" y="857"/>
                    <a:pt x="61" y="887"/>
                  </a:cubicBezTo>
                  <a:cubicBezTo>
                    <a:pt x="0" y="979"/>
                    <a:pt x="61" y="1100"/>
                    <a:pt x="152" y="1161"/>
                  </a:cubicBezTo>
                  <a:lnTo>
                    <a:pt x="213" y="1161"/>
                  </a:lnTo>
                  <a:cubicBezTo>
                    <a:pt x="304" y="1161"/>
                    <a:pt x="365" y="1131"/>
                    <a:pt x="395" y="1070"/>
                  </a:cubicBezTo>
                  <a:cubicBezTo>
                    <a:pt x="395" y="1070"/>
                    <a:pt x="730" y="432"/>
                    <a:pt x="1368" y="401"/>
                  </a:cubicBezTo>
                  <a:cubicBezTo>
                    <a:pt x="1420" y="396"/>
                    <a:pt x="1471" y="394"/>
                    <a:pt x="1519" y="394"/>
                  </a:cubicBezTo>
                  <a:cubicBezTo>
                    <a:pt x="2069" y="394"/>
                    <a:pt x="2414" y="690"/>
                    <a:pt x="2554" y="857"/>
                  </a:cubicBezTo>
                  <a:cubicBezTo>
                    <a:pt x="2604" y="907"/>
                    <a:pt x="2663" y="930"/>
                    <a:pt x="2717" y="930"/>
                  </a:cubicBezTo>
                  <a:cubicBezTo>
                    <a:pt x="2760" y="930"/>
                    <a:pt x="2800" y="915"/>
                    <a:pt x="2827" y="887"/>
                  </a:cubicBezTo>
                  <a:cubicBezTo>
                    <a:pt x="2918" y="827"/>
                    <a:pt x="2918" y="705"/>
                    <a:pt x="2858" y="614"/>
                  </a:cubicBezTo>
                  <a:cubicBezTo>
                    <a:pt x="2630" y="387"/>
                    <a:pt x="2217" y="0"/>
                    <a:pt x="1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8246244" y="1407226"/>
              <a:ext cx="30782" cy="30970"/>
            </a:xfrm>
            <a:custGeom>
              <a:rect b="b" l="l" r="r" t="t"/>
              <a:pathLst>
                <a:path extrusionOk="0" h="1186" w="1186">
                  <a:moveTo>
                    <a:pt x="578" y="0"/>
                  </a:moveTo>
                  <a:cubicBezTo>
                    <a:pt x="274" y="0"/>
                    <a:pt x="0" y="274"/>
                    <a:pt x="0" y="578"/>
                  </a:cubicBezTo>
                  <a:cubicBezTo>
                    <a:pt x="0" y="912"/>
                    <a:pt x="274" y="1186"/>
                    <a:pt x="578" y="1186"/>
                  </a:cubicBezTo>
                  <a:cubicBezTo>
                    <a:pt x="912" y="1186"/>
                    <a:pt x="1186" y="912"/>
                    <a:pt x="1186" y="578"/>
                  </a:cubicBezTo>
                  <a:cubicBezTo>
                    <a:pt x="1186" y="274"/>
                    <a:pt x="912" y="0"/>
                    <a:pt x="57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8220213" y="1355394"/>
              <a:ext cx="82846" cy="20891"/>
            </a:xfrm>
            <a:custGeom>
              <a:rect b="b" l="l" r="r" t="t"/>
              <a:pathLst>
                <a:path extrusionOk="0" h="800" w="3192">
                  <a:moveTo>
                    <a:pt x="1625" y="1"/>
                  </a:moveTo>
                  <a:cubicBezTo>
                    <a:pt x="821" y="1"/>
                    <a:pt x="180" y="355"/>
                    <a:pt x="122" y="374"/>
                  </a:cubicBezTo>
                  <a:cubicBezTo>
                    <a:pt x="31" y="435"/>
                    <a:pt x="0" y="526"/>
                    <a:pt x="61" y="618"/>
                  </a:cubicBezTo>
                  <a:cubicBezTo>
                    <a:pt x="107" y="686"/>
                    <a:pt x="169" y="720"/>
                    <a:pt x="236" y="720"/>
                  </a:cubicBezTo>
                  <a:cubicBezTo>
                    <a:pt x="259" y="720"/>
                    <a:pt x="281" y="716"/>
                    <a:pt x="304" y="709"/>
                  </a:cubicBezTo>
                  <a:cubicBezTo>
                    <a:pt x="324" y="709"/>
                    <a:pt x="908" y="388"/>
                    <a:pt x="1631" y="388"/>
                  </a:cubicBezTo>
                  <a:cubicBezTo>
                    <a:pt x="2021" y="388"/>
                    <a:pt x="2452" y="482"/>
                    <a:pt x="2858" y="770"/>
                  </a:cubicBezTo>
                  <a:cubicBezTo>
                    <a:pt x="2888" y="800"/>
                    <a:pt x="2918" y="800"/>
                    <a:pt x="2949" y="800"/>
                  </a:cubicBezTo>
                  <a:cubicBezTo>
                    <a:pt x="3009" y="800"/>
                    <a:pt x="3070" y="800"/>
                    <a:pt x="3101" y="739"/>
                  </a:cubicBezTo>
                  <a:cubicBezTo>
                    <a:pt x="3192" y="648"/>
                    <a:pt x="3161" y="526"/>
                    <a:pt x="3070" y="466"/>
                  </a:cubicBezTo>
                  <a:cubicBezTo>
                    <a:pt x="2587" y="114"/>
                    <a:pt x="2080" y="1"/>
                    <a:pt x="162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8363785" y="1355394"/>
              <a:ext cx="82068" cy="20891"/>
            </a:xfrm>
            <a:custGeom>
              <a:rect b="b" l="l" r="r" t="t"/>
              <a:pathLst>
                <a:path extrusionOk="0" h="800" w="3162">
                  <a:moveTo>
                    <a:pt x="1544" y="1"/>
                  </a:moveTo>
                  <a:cubicBezTo>
                    <a:pt x="1086" y="1"/>
                    <a:pt x="575" y="114"/>
                    <a:pt x="92" y="466"/>
                  </a:cubicBezTo>
                  <a:cubicBezTo>
                    <a:pt x="0" y="526"/>
                    <a:pt x="0" y="648"/>
                    <a:pt x="61" y="739"/>
                  </a:cubicBezTo>
                  <a:cubicBezTo>
                    <a:pt x="92" y="800"/>
                    <a:pt x="152" y="800"/>
                    <a:pt x="213" y="800"/>
                  </a:cubicBezTo>
                  <a:cubicBezTo>
                    <a:pt x="243" y="800"/>
                    <a:pt x="304" y="800"/>
                    <a:pt x="335" y="770"/>
                  </a:cubicBezTo>
                  <a:cubicBezTo>
                    <a:pt x="729" y="482"/>
                    <a:pt x="1153" y="388"/>
                    <a:pt x="1539" y="388"/>
                  </a:cubicBezTo>
                  <a:cubicBezTo>
                    <a:pt x="2254" y="388"/>
                    <a:pt x="2838" y="709"/>
                    <a:pt x="2858" y="709"/>
                  </a:cubicBezTo>
                  <a:cubicBezTo>
                    <a:pt x="2883" y="726"/>
                    <a:pt x="2911" y="733"/>
                    <a:pt x="2938" y="733"/>
                  </a:cubicBezTo>
                  <a:cubicBezTo>
                    <a:pt x="3010" y="733"/>
                    <a:pt x="3079" y="683"/>
                    <a:pt x="3101" y="618"/>
                  </a:cubicBezTo>
                  <a:cubicBezTo>
                    <a:pt x="3161" y="526"/>
                    <a:pt x="3131" y="435"/>
                    <a:pt x="3040" y="374"/>
                  </a:cubicBezTo>
                  <a:cubicBezTo>
                    <a:pt x="3001" y="355"/>
                    <a:pt x="2355" y="1"/>
                    <a:pt x="154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8313307" y="1511987"/>
              <a:ext cx="46562" cy="25043"/>
            </a:xfrm>
            <a:custGeom>
              <a:rect b="b" l="l" r="r" t="t"/>
              <a:pathLst>
                <a:path extrusionOk="0" h="959" w="1794">
                  <a:moveTo>
                    <a:pt x="912" y="1"/>
                  </a:moveTo>
                  <a:cubicBezTo>
                    <a:pt x="578" y="1"/>
                    <a:pt x="334" y="61"/>
                    <a:pt x="152" y="122"/>
                  </a:cubicBezTo>
                  <a:cubicBezTo>
                    <a:pt x="30" y="18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83"/>
                    <a:pt x="1641" y="122"/>
                  </a:cubicBezTo>
                  <a:cubicBezTo>
                    <a:pt x="1489" y="61"/>
                    <a:pt x="1246" y="1"/>
                    <a:pt x="912" y="1"/>
                  </a:cubicBezTo>
                  <a:close/>
                </a:path>
              </a:pathLst>
            </a:custGeom>
            <a:solidFill>
              <a:srgbClr val="9A6A5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8295944" y="1557186"/>
              <a:ext cx="81289" cy="25460"/>
            </a:xfrm>
            <a:custGeom>
              <a:rect b="b" l="l" r="r" t="t"/>
              <a:pathLst>
                <a:path extrusionOk="0" h="975" w="3132">
                  <a:moveTo>
                    <a:pt x="226" y="1"/>
                  </a:moveTo>
                  <a:cubicBezTo>
                    <a:pt x="190" y="1"/>
                    <a:pt x="154" y="11"/>
                    <a:pt x="122" y="33"/>
                  </a:cubicBezTo>
                  <a:cubicBezTo>
                    <a:pt x="31" y="93"/>
                    <a:pt x="0" y="215"/>
                    <a:pt x="61" y="276"/>
                  </a:cubicBezTo>
                  <a:cubicBezTo>
                    <a:pt x="91" y="306"/>
                    <a:pt x="547" y="975"/>
                    <a:pt x="1581" y="975"/>
                  </a:cubicBezTo>
                  <a:cubicBezTo>
                    <a:pt x="2614" y="975"/>
                    <a:pt x="3070" y="306"/>
                    <a:pt x="3070" y="276"/>
                  </a:cubicBezTo>
                  <a:cubicBezTo>
                    <a:pt x="3131" y="215"/>
                    <a:pt x="3101" y="93"/>
                    <a:pt x="3009" y="33"/>
                  </a:cubicBezTo>
                  <a:cubicBezTo>
                    <a:pt x="2988" y="11"/>
                    <a:pt x="2959" y="1"/>
                    <a:pt x="2927" y="1"/>
                  </a:cubicBezTo>
                  <a:cubicBezTo>
                    <a:pt x="2870" y="1"/>
                    <a:pt x="2806" y="34"/>
                    <a:pt x="2766" y="93"/>
                  </a:cubicBezTo>
                  <a:cubicBezTo>
                    <a:pt x="2736" y="93"/>
                    <a:pt x="2402" y="610"/>
                    <a:pt x="1581" y="610"/>
                  </a:cubicBezTo>
                  <a:cubicBezTo>
                    <a:pt x="760" y="610"/>
                    <a:pt x="395" y="93"/>
                    <a:pt x="395" y="93"/>
                  </a:cubicBezTo>
                  <a:cubicBezTo>
                    <a:pt x="356" y="34"/>
                    <a:pt x="292" y="1"/>
                    <a:pt x="226" y="1"/>
                  </a:cubicBezTo>
                  <a:close/>
                </a:path>
              </a:pathLst>
            </a:custGeom>
            <a:solidFill>
              <a:srgbClr val="15223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8081365" y="1399157"/>
              <a:ext cx="152300" cy="152554"/>
            </a:xfrm>
            <a:custGeom>
              <a:rect b="b" l="l" r="r" t="t"/>
              <a:pathLst>
                <a:path extrusionOk="0" h="5842" w="5868">
                  <a:moveTo>
                    <a:pt x="3027" y="0"/>
                  </a:moveTo>
                  <a:cubicBezTo>
                    <a:pt x="1876" y="0"/>
                    <a:pt x="801" y="726"/>
                    <a:pt x="396" y="1860"/>
                  </a:cubicBezTo>
                  <a:cubicBezTo>
                    <a:pt x="1" y="3015"/>
                    <a:pt x="426" y="4322"/>
                    <a:pt x="1460" y="4960"/>
                  </a:cubicBezTo>
                  <a:cubicBezTo>
                    <a:pt x="2432" y="5537"/>
                    <a:pt x="3314" y="5841"/>
                    <a:pt x="3983" y="5841"/>
                  </a:cubicBezTo>
                  <a:cubicBezTo>
                    <a:pt x="4256" y="5841"/>
                    <a:pt x="4499" y="5781"/>
                    <a:pt x="4682" y="5659"/>
                  </a:cubicBezTo>
                  <a:cubicBezTo>
                    <a:pt x="4955" y="5507"/>
                    <a:pt x="5259" y="5173"/>
                    <a:pt x="5229" y="4413"/>
                  </a:cubicBezTo>
                  <a:cubicBezTo>
                    <a:pt x="5198" y="4322"/>
                    <a:pt x="5138" y="4230"/>
                    <a:pt x="5016" y="4230"/>
                  </a:cubicBezTo>
                  <a:cubicBezTo>
                    <a:pt x="4925" y="4261"/>
                    <a:pt x="4834" y="4322"/>
                    <a:pt x="4834" y="4443"/>
                  </a:cubicBezTo>
                  <a:cubicBezTo>
                    <a:pt x="4864" y="4899"/>
                    <a:pt x="4742" y="5203"/>
                    <a:pt x="4499" y="5355"/>
                  </a:cubicBezTo>
                  <a:cubicBezTo>
                    <a:pt x="4360" y="5437"/>
                    <a:pt x="4180" y="5477"/>
                    <a:pt x="3966" y="5477"/>
                  </a:cubicBezTo>
                  <a:cubicBezTo>
                    <a:pt x="3385" y="5477"/>
                    <a:pt x="2561" y="5181"/>
                    <a:pt x="1672" y="4626"/>
                  </a:cubicBezTo>
                  <a:cubicBezTo>
                    <a:pt x="913" y="4170"/>
                    <a:pt x="365" y="3106"/>
                    <a:pt x="761" y="1981"/>
                  </a:cubicBezTo>
                  <a:cubicBezTo>
                    <a:pt x="1080" y="1023"/>
                    <a:pt x="2005" y="392"/>
                    <a:pt x="2984" y="392"/>
                  </a:cubicBezTo>
                  <a:cubicBezTo>
                    <a:pt x="3124" y="392"/>
                    <a:pt x="3265" y="404"/>
                    <a:pt x="3405" y="431"/>
                  </a:cubicBezTo>
                  <a:cubicBezTo>
                    <a:pt x="4226" y="583"/>
                    <a:pt x="4742" y="1890"/>
                    <a:pt x="5107" y="2741"/>
                  </a:cubicBezTo>
                  <a:cubicBezTo>
                    <a:pt x="5320" y="3227"/>
                    <a:pt x="5411" y="3471"/>
                    <a:pt x="5533" y="3562"/>
                  </a:cubicBezTo>
                  <a:cubicBezTo>
                    <a:pt x="5574" y="3589"/>
                    <a:pt x="5621" y="3604"/>
                    <a:pt x="5666" y="3604"/>
                  </a:cubicBezTo>
                  <a:cubicBezTo>
                    <a:pt x="5721" y="3604"/>
                    <a:pt x="5773" y="3582"/>
                    <a:pt x="5806" y="3531"/>
                  </a:cubicBezTo>
                  <a:cubicBezTo>
                    <a:pt x="5867" y="3440"/>
                    <a:pt x="5867" y="3319"/>
                    <a:pt x="5776" y="3258"/>
                  </a:cubicBezTo>
                  <a:cubicBezTo>
                    <a:pt x="5715" y="3197"/>
                    <a:pt x="5563" y="2863"/>
                    <a:pt x="5472" y="2589"/>
                  </a:cubicBezTo>
                  <a:cubicBezTo>
                    <a:pt x="5077" y="1647"/>
                    <a:pt x="4499" y="249"/>
                    <a:pt x="3466" y="36"/>
                  </a:cubicBezTo>
                  <a:cubicBezTo>
                    <a:pt x="3319" y="12"/>
                    <a:pt x="3172" y="0"/>
                    <a:pt x="302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8431626" y="1399157"/>
              <a:ext cx="153079" cy="152554"/>
            </a:xfrm>
            <a:custGeom>
              <a:rect b="b" l="l" r="r" t="t"/>
              <a:pathLst>
                <a:path extrusionOk="0" h="5842" w="5898">
                  <a:moveTo>
                    <a:pt x="2842" y="0"/>
                  </a:moveTo>
                  <a:cubicBezTo>
                    <a:pt x="2696" y="0"/>
                    <a:pt x="2548" y="12"/>
                    <a:pt x="2402" y="36"/>
                  </a:cubicBezTo>
                  <a:cubicBezTo>
                    <a:pt x="1368" y="249"/>
                    <a:pt x="791" y="1647"/>
                    <a:pt x="426" y="2589"/>
                  </a:cubicBezTo>
                  <a:cubicBezTo>
                    <a:pt x="304" y="2863"/>
                    <a:pt x="183" y="3197"/>
                    <a:pt x="122" y="3258"/>
                  </a:cubicBezTo>
                  <a:cubicBezTo>
                    <a:pt x="31" y="3319"/>
                    <a:pt x="0" y="3440"/>
                    <a:pt x="61" y="3531"/>
                  </a:cubicBezTo>
                  <a:cubicBezTo>
                    <a:pt x="95" y="3582"/>
                    <a:pt x="147" y="3604"/>
                    <a:pt x="202" y="3604"/>
                  </a:cubicBezTo>
                  <a:cubicBezTo>
                    <a:pt x="247" y="3604"/>
                    <a:pt x="294" y="3589"/>
                    <a:pt x="335" y="3562"/>
                  </a:cubicBezTo>
                  <a:cubicBezTo>
                    <a:pt x="456" y="3471"/>
                    <a:pt x="578" y="3227"/>
                    <a:pt x="760" y="2741"/>
                  </a:cubicBezTo>
                  <a:cubicBezTo>
                    <a:pt x="1125" y="1890"/>
                    <a:pt x="1642" y="583"/>
                    <a:pt x="2493" y="431"/>
                  </a:cubicBezTo>
                  <a:cubicBezTo>
                    <a:pt x="2629" y="404"/>
                    <a:pt x="2767" y="392"/>
                    <a:pt x="2903" y="392"/>
                  </a:cubicBezTo>
                  <a:cubicBezTo>
                    <a:pt x="3863" y="392"/>
                    <a:pt x="4791" y="1023"/>
                    <a:pt x="5137" y="1981"/>
                  </a:cubicBezTo>
                  <a:cubicBezTo>
                    <a:pt x="5532" y="3106"/>
                    <a:pt x="4955" y="4170"/>
                    <a:pt x="4195" y="4626"/>
                  </a:cubicBezTo>
                  <a:cubicBezTo>
                    <a:pt x="3306" y="5181"/>
                    <a:pt x="2482" y="5477"/>
                    <a:pt x="1901" y="5477"/>
                  </a:cubicBezTo>
                  <a:cubicBezTo>
                    <a:pt x="1688" y="5477"/>
                    <a:pt x="1507" y="5437"/>
                    <a:pt x="1368" y="5355"/>
                  </a:cubicBezTo>
                  <a:cubicBezTo>
                    <a:pt x="1125" y="5203"/>
                    <a:pt x="1003" y="4899"/>
                    <a:pt x="1034" y="4443"/>
                  </a:cubicBezTo>
                  <a:cubicBezTo>
                    <a:pt x="1034" y="4322"/>
                    <a:pt x="973" y="4261"/>
                    <a:pt x="851" y="4230"/>
                  </a:cubicBezTo>
                  <a:cubicBezTo>
                    <a:pt x="760" y="4230"/>
                    <a:pt x="669" y="4322"/>
                    <a:pt x="669" y="4413"/>
                  </a:cubicBezTo>
                  <a:cubicBezTo>
                    <a:pt x="608" y="5173"/>
                    <a:pt x="912" y="5507"/>
                    <a:pt x="1186" y="5659"/>
                  </a:cubicBezTo>
                  <a:cubicBezTo>
                    <a:pt x="1368" y="5781"/>
                    <a:pt x="1611" y="5841"/>
                    <a:pt x="1915" y="5841"/>
                  </a:cubicBezTo>
                  <a:cubicBezTo>
                    <a:pt x="2554" y="5841"/>
                    <a:pt x="3435" y="5537"/>
                    <a:pt x="4408" y="4960"/>
                  </a:cubicBezTo>
                  <a:cubicBezTo>
                    <a:pt x="5441" y="4322"/>
                    <a:pt x="5897" y="3015"/>
                    <a:pt x="5472" y="1860"/>
                  </a:cubicBezTo>
                  <a:cubicBezTo>
                    <a:pt x="5094" y="726"/>
                    <a:pt x="3998" y="0"/>
                    <a:pt x="2842" y="0"/>
                  </a:cubicBez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8206017" y="1150076"/>
              <a:ext cx="216952" cy="189713"/>
            </a:xfrm>
            <a:custGeom>
              <a:rect b="b" l="l" r="r" t="t"/>
              <a:pathLst>
                <a:path extrusionOk="0" h="7265" w="8359">
                  <a:moveTo>
                    <a:pt x="8268" y="0"/>
                  </a:moveTo>
                  <a:cubicBezTo>
                    <a:pt x="8025" y="31"/>
                    <a:pt x="7781" y="61"/>
                    <a:pt x="7569" y="91"/>
                  </a:cubicBezTo>
                  <a:cubicBezTo>
                    <a:pt x="6870" y="183"/>
                    <a:pt x="6231" y="243"/>
                    <a:pt x="5684" y="790"/>
                  </a:cubicBezTo>
                  <a:cubicBezTo>
                    <a:pt x="5319" y="1125"/>
                    <a:pt x="5198" y="1581"/>
                    <a:pt x="5076" y="2037"/>
                  </a:cubicBezTo>
                  <a:cubicBezTo>
                    <a:pt x="4985" y="2280"/>
                    <a:pt x="4924" y="2523"/>
                    <a:pt x="4833" y="2736"/>
                  </a:cubicBezTo>
                  <a:cubicBezTo>
                    <a:pt x="4377" y="3648"/>
                    <a:pt x="3617" y="3708"/>
                    <a:pt x="2645" y="3800"/>
                  </a:cubicBezTo>
                  <a:lnTo>
                    <a:pt x="2432" y="3830"/>
                  </a:lnTo>
                  <a:cubicBezTo>
                    <a:pt x="2037" y="3860"/>
                    <a:pt x="1307" y="4012"/>
                    <a:pt x="882" y="4560"/>
                  </a:cubicBezTo>
                  <a:cubicBezTo>
                    <a:pt x="639" y="4894"/>
                    <a:pt x="426" y="5684"/>
                    <a:pt x="213" y="6383"/>
                  </a:cubicBezTo>
                  <a:cubicBezTo>
                    <a:pt x="122" y="6687"/>
                    <a:pt x="61" y="6961"/>
                    <a:pt x="0" y="7143"/>
                  </a:cubicBezTo>
                  <a:lnTo>
                    <a:pt x="335" y="7265"/>
                  </a:lnTo>
                  <a:cubicBezTo>
                    <a:pt x="395" y="7082"/>
                    <a:pt x="487" y="6809"/>
                    <a:pt x="578" y="6505"/>
                  </a:cubicBezTo>
                  <a:cubicBezTo>
                    <a:pt x="760" y="5897"/>
                    <a:pt x="1003" y="5076"/>
                    <a:pt x="1186" y="4803"/>
                  </a:cubicBezTo>
                  <a:cubicBezTo>
                    <a:pt x="1520" y="4347"/>
                    <a:pt x="2189" y="4225"/>
                    <a:pt x="2493" y="4195"/>
                  </a:cubicBezTo>
                  <a:lnTo>
                    <a:pt x="2705" y="4195"/>
                  </a:lnTo>
                  <a:cubicBezTo>
                    <a:pt x="3678" y="4104"/>
                    <a:pt x="4620" y="4012"/>
                    <a:pt x="5167" y="2888"/>
                  </a:cubicBezTo>
                  <a:cubicBezTo>
                    <a:pt x="5289" y="2645"/>
                    <a:pt x="5350" y="2401"/>
                    <a:pt x="5441" y="2128"/>
                  </a:cubicBezTo>
                  <a:cubicBezTo>
                    <a:pt x="5563" y="1733"/>
                    <a:pt x="5654" y="1338"/>
                    <a:pt x="5958" y="1064"/>
                  </a:cubicBezTo>
                  <a:cubicBezTo>
                    <a:pt x="6414" y="608"/>
                    <a:pt x="6961" y="547"/>
                    <a:pt x="7599" y="456"/>
                  </a:cubicBezTo>
                  <a:cubicBezTo>
                    <a:pt x="7842" y="456"/>
                    <a:pt x="8085" y="426"/>
                    <a:pt x="8359" y="365"/>
                  </a:cubicBezTo>
                  <a:lnTo>
                    <a:pt x="826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8196544" y="1425478"/>
              <a:ext cx="272987" cy="234367"/>
            </a:xfrm>
            <a:custGeom>
              <a:rect b="b" l="l" r="r" t="t"/>
              <a:pathLst>
                <a:path extrusionOk="0" h="8975" w="10518">
                  <a:moveTo>
                    <a:pt x="5255" y="0"/>
                  </a:moveTo>
                  <a:cubicBezTo>
                    <a:pt x="4826" y="0"/>
                    <a:pt x="4393" y="152"/>
                    <a:pt x="4043" y="456"/>
                  </a:cubicBezTo>
                  <a:cubicBezTo>
                    <a:pt x="3891" y="608"/>
                    <a:pt x="3709" y="730"/>
                    <a:pt x="3496" y="791"/>
                  </a:cubicBezTo>
                  <a:lnTo>
                    <a:pt x="2645" y="1064"/>
                  </a:lnTo>
                  <a:cubicBezTo>
                    <a:pt x="1520" y="1581"/>
                    <a:pt x="669" y="2554"/>
                    <a:pt x="304" y="3739"/>
                  </a:cubicBezTo>
                  <a:lnTo>
                    <a:pt x="0" y="4712"/>
                  </a:lnTo>
                  <a:lnTo>
                    <a:pt x="791" y="6323"/>
                  </a:lnTo>
                  <a:cubicBezTo>
                    <a:pt x="1307" y="735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56"/>
                    <a:pt x="9697" y="6323"/>
                  </a:cubicBezTo>
                  <a:lnTo>
                    <a:pt x="10517" y="4712"/>
                  </a:lnTo>
                  <a:lnTo>
                    <a:pt x="10213" y="3739"/>
                  </a:lnTo>
                  <a:cubicBezTo>
                    <a:pt x="9849" y="2554"/>
                    <a:pt x="8998" y="1581"/>
                    <a:pt x="7873" y="1064"/>
                  </a:cubicBezTo>
                  <a:lnTo>
                    <a:pt x="6991" y="791"/>
                  </a:lnTo>
                  <a:cubicBezTo>
                    <a:pt x="6809" y="730"/>
                    <a:pt x="6627" y="608"/>
                    <a:pt x="6444" y="456"/>
                  </a:cubicBezTo>
                  <a:cubicBezTo>
                    <a:pt x="6110" y="152"/>
                    <a:pt x="5684" y="0"/>
                    <a:pt x="5255" y="0"/>
                  </a:cubicBez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8191016" y="1420726"/>
              <a:ext cx="283239" cy="244473"/>
            </a:xfrm>
            <a:custGeom>
              <a:rect b="b" l="l" r="r" t="t"/>
              <a:pathLst>
                <a:path extrusionOk="0" h="9362" w="10913">
                  <a:moveTo>
                    <a:pt x="5468" y="380"/>
                  </a:moveTo>
                  <a:cubicBezTo>
                    <a:pt x="5859" y="380"/>
                    <a:pt x="6247" y="517"/>
                    <a:pt x="6536" y="790"/>
                  </a:cubicBezTo>
                  <a:cubicBezTo>
                    <a:pt x="6718" y="942"/>
                    <a:pt x="6931" y="1064"/>
                    <a:pt x="7144" y="1155"/>
                  </a:cubicBezTo>
                  <a:lnTo>
                    <a:pt x="7995" y="1429"/>
                  </a:lnTo>
                  <a:cubicBezTo>
                    <a:pt x="9059" y="1915"/>
                    <a:pt x="9879" y="2857"/>
                    <a:pt x="10244" y="3982"/>
                  </a:cubicBezTo>
                  <a:lnTo>
                    <a:pt x="10518" y="4894"/>
                  </a:lnTo>
                  <a:lnTo>
                    <a:pt x="9727" y="6414"/>
                  </a:lnTo>
                  <a:cubicBezTo>
                    <a:pt x="9241" y="7417"/>
                    <a:pt x="8390" y="8146"/>
                    <a:pt x="7356" y="8480"/>
                  </a:cubicBezTo>
                  <a:lnTo>
                    <a:pt x="6293" y="8845"/>
                  </a:lnTo>
                  <a:cubicBezTo>
                    <a:pt x="6019" y="8936"/>
                    <a:pt x="5738" y="8982"/>
                    <a:pt x="5457" y="8982"/>
                  </a:cubicBezTo>
                  <a:cubicBezTo>
                    <a:pt x="5176" y="8982"/>
                    <a:pt x="4894" y="8936"/>
                    <a:pt x="4621" y="8845"/>
                  </a:cubicBezTo>
                  <a:lnTo>
                    <a:pt x="3557" y="8480"/>
                  </a:lnTo>
                  <a:cubicBezTo>
                    <a:pt x="2524" y="8146"/>
                    <a:pt x="1672" y="7417"/>
                    <a:pt x="1186" y="6414"/>
                  </a:cubicBezTo>
                  <a:lnTo>
                    <a:pt x="396" y="4894"/>
                  </a:lnTo>
                  <a:lnTo>
                    <a:pt x="700" y="3982"/>
                  </a:lnTo>
                  <a:cubicBezTo>
                    <a:pt x="1034" y="2857"/>
                    <a:pt x="1855" y="1915"/>
                    <a:pt x="2919" y="1429"/>
                  </a:cubicBezTo>
                  <a:lnTo>
                    <a:pt x="3770" y="1155"/>
                  </a:lnTo>
                  <a:cubicBezTo>
                    <a:pt x="3983" y="1064"/>
                    <a:pt x="4195" y="942"/>
                    <a:pt x="4378" y="790"/>
                  </a:cubicBezTo>
                  <a:cubicBezTo>
                    <a:pt x="4682" y="517"/>
                    <a:pt x="5077" y="380"/>
                    <a:pt x="5468" y="380"/>
                  </a:cubicBezTo>
                  <a:close/>
                  <a:moveTo>
                    <a:pt x="5472" y="0"/>
                  </a:moveTo>
                  <a:cubicBezTo>
                    <a:pt x="4955" y="0"/>
                    <a:pt x="4499" y="182"/>
                    <a:pt x="4134" y="517"/>
                  </a:cubicBezTo>
                  <a:cubicBezTo>
                    <a:pt x="3983" y="638"/>
                    <a:pt x="3831" y="730"/>
                    <a:pt x="3648" y="790"/>
                  </a:cubicBezTo>
                  <a:lnTo>
                    <a:pt x="2767" y="1094"/>
                  </a:lnTo>
                  <a:cubicBezTo>
                    <a:pt x="1581" y="1611"/>
                    <a:pt x="700" y="2614"/>
                    <a:pt x="335" y="3860"/>
                  </a:cubicBezTo>
                  <a:lnTo>
                    <a:pt x="31" y="4833"/>
                  </a:lnTo>
                  <a:cubicBezTo>
                    <a:pt x="1" y="4894"/>
                    <a:pt x="1" y="4924"/>
                    <a:pt x="31" y="4985"/>
                  </a:cubicBezTo>
                  <a:lnTo>
                    <a:pt x="852" y="6596"/>
                  </a:lnTo>
                  <a:cubicBezTo>
                    <a:pt x="1399" y="7660"/>
                    <a:pt x="2311" y="8450"/>
                    <a:pt x="3435" y="8845"/>
                  </a:cubicBezTo>
                  <a:lnTo>
                    <a:pt x="4499" y="9180"/>
                  </a:lnTo>
                  <a:cubicBezTo>
                    <a:pt x="4803" y="9301"/>
                    <a:pt x="5138" y="9362"/>
                    <a:pt x="5472" y="9362"/>
                  </a:cubicBezTo>
                  <a:cubicBezTo>
                    <a:pt x="5776" y="9362"/>
                    <a:pt x="6110" y="9301"/>
                    <a:pt x="6414" y="9180"/>
                  </a:cubicBezTo>
                  <a:lnTo>
                    <a:pt x="7478" y="8845"/>
                  </a:lnTo>
                  <a:cubicBezTo>
                    <a:pt x="8603" y="8450"/>
                    <a:pt x="9545" y="7660"/>
                    <a:pt x="10062" y="6596"/>
                  </a:cubicBezTo>
                  <a:lnTo>
                    <a:pt x="10882" y="4985"/>
                  </a:lnTo>
                  <a:cubicBezTo>
                    <a:pt x="10913" y="4924"/>
                    <a:pt x="10913" y="4894"/>
                    <a:pt x="10913" y="4833"/>
                  </a:cubicBezTo>
                  <a:lnTo>
                    <a:pt x="10609" y="3860"/>
                  </a:lnTo>
                  <a:cubicBezTo>
                    <a:pt x="10214" y="2614"/>
                    <a:pt x="9332" y="1611"/>
                    <a:pt x="8147" y="1064"/>
                  </a:cubicBezTo>
                  <a:lnTo>
                    <a:pt x="7265" y="790"/>
                  </a:lnTo>
                  <a:cubicBezTo>
                    <a:pt x="7113" y="730"/>
                    <a:pt x="6931" y="638"/>
                    <a:pt x="6809" y="517"/>
                  </a:cubicBezTo>
                  <a:cubicBezTo>
                    <a:pt x="6414" y="182"/>
                    <a:pt x="5958" y="0"/>
                    <a:pt x="547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8288833" y="1442137"/>
              <a:ext cx="87596" cy="28020"/>
            </a:xfrm>
            <a:custGeom>
              <a:rect b="b" l="l" r="r" t="t"/>
              <a:pathLst>
                <a:path extrusionOk="0" h="1073" w="3375">
                  <a:moveTo>
                    <a:pt x="1703" y="1"/>
                  </a:moveTo>
                  <a:cubicBezTo>
                    <a:pt x="1399" y="1"/>
                    <a:pt x="1125" y="92"/>
                    <a:pt x="913" y="274"/>
                  </a:cubicBezTo>
                  <a:cubicBezTo>
                    <a:pt x="669" y="487"/>
                    <a:pt x="426" y="639"/>
                    <a:pt x="122" y="730"/>
                  </a:cubicBezTo>
                  <a:cubicBezTo>
                    <a:pt x="31" y="761"/>
                    <a:pt x="1" y="852"/>
                    <a:pt x="31" y="943"/>
                  </a:cubicBezTo>
                  <a:cubicBezTo>
                    <a:pt x="62" y="1034"/>
                    <a:pt x="122" y="1065"/>
                    <a:pt x="183" y="1065"/>
                  </a:cubicBezTo>
                  <a:lnTo>
                    <a:pt x="244" y="1065"/>
                  </a:lnTo>
                  <a:cubicBezTo>
                    <a:pt x="578" y="943"/>
                    <a:pt x="852" y="761"/>
                    <a:pt x="1125" y="548"/>
                  </a:cubicBezTo>
                  <a:cubicBezTo>
                    <a:pt x="1277" y="396"/>
                    <a:pt x="1490" y="335"/>
                    <a:pt x="1703" y="335"/>
                  </a:cubicBezTo>
                  <a:cubicBezTo>
                    <a:pt x="1916" y="335"/>
                    <a:pt x="2098" y="396"/>
                    <a:pt x="2250" y="548"/>
                  </a:cubicBezTo>
                  <a:cubicBezTo>
                    <a:pt x="2524" y="761"/>
                    <a:pt x="2828" y="943"/>
                    <a:pt x="3131" y="1065"/>
                  </a:cubicBezTo>
                  <a:cubicBezTo>
                    <a:pt x="3148" y="1070"/>
                    <a:pt x="3164" y="1073"/>
                    <a:pt x="3180" y="1073"/>
                  </a:cubicBezTo>
                  <a:cubicBezTo>
                    <a:pt x="3253" y="1073"/>
                    <a:pt x="3319" y="1018"/>
                    <a:pt x="3344" y="943"/>
                  </a:cubicBezTo>
                  <a:cubicBezTo>
                    <a:pt x="3375" y="852"/>
                    <a:pt x="3344" y="761"/>
                    <a:pt x="3253" y="730"/>
                  </a:cubicBezTo>
                  <a:cubicBezTo>
                    <a:pt x="2980" y="639"/>
                    <a:pt x="2706" y="487"/>
                    <a:pt x="2493" y="274"/>
                  </a:cubicBezTo>
                  <a:cubicBezTo>
                    <a:pt x="2280" y="92"/>
                    <a:pt x="1976" y="1"/>
                    <a:pt x="170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7888093" y="1438978"/>
              <a:ext cx="431568" cy="486569"/>
            </a:xfrm>
            <a:custGeom>
              <a:rect b="b" l="l" r="r" t="t"/>
              <a:pathLst>
                <a:path extrusionOk="0" h="18633" w="16628">
                  <a:moveTo>
                    <a:pt x="15898" y="0"/>
                  </a:moveTo>
                  <a:lnTo>
                    <a:pt x="13162" y="1186"/>
                  </a:lnTo>
                  <a:lnTo>
                    <a:pt x="11642" y="2128"/>
                  </a:lnTo>
                  <a:cubicBezTo>
                    <a:pt x="12463" y="1550"/>
                    <a:pt x="11916" y="882"/>
                    <a:pt x="11916" y="882"/>
                  </a:cubicBezTo>
                  <a:lnTo>
                    <a:pt x="11916" y="882"/>
                  </a:lnTo>
                  <a:lnTo>
                    <a:pt x="9515" y="1885"/>
                  </a:lnTo>
                  <a:cubicBezTo>
                    <a:pt x="9515" y="1885"/>
                    <a:pt x="8360" y="2857"/>
                    <a:pt x="7721" y="4104"/>
                  </a:cubicBezTo>
                  <a:cubicBezTo>
                    <a:pt x="7235" y="5015"/>
                    <a:pt x="5624" y="8876"/>
                    <a:pt x="5624" y="8876"/>
                  </a:cubicBezTo>
                  <a:lnTo>
                    <a:pt x="1" y="18633"/>
                  </a:lnTo>
                  <a:lnTo>
                    <a:pt x="7022" y="18633"/>
                  </a:lnTo>
                  <a:lnTo>
                    <a:pt x="10305" y="10517"/>
                  </a:lnTo>
                  <a:cubicBezTo>
                    <a:pt x="10305" y="10517"/>
                    <a:pt x="12311" y="9149"/>
                    <a:pt x="12858" y="8602"/>
                  </a:cubicBezTo>
                  <a:cubicBezTo>
                    <a:pt x="13284" y="8146"/>
                    <a:pt x="13740" y="7781"/>
                    <a:pt x="14013" y="7265"/>
                  </a:cubicBezTo>
                  <a:cubicBezTo>
                    <a:pt x="14256" y="6809"/>
                    <a:pt x="14895" y="5441"/>
                    <a:pt x="14895" y="5441"/>
                  </a:cubicBezTo>
                  <a:cubicBezTo>
                    <a:pt x="14986" y="5198"/>
                    <a:pt x="15107" y="4863"/>
                    <a:pt x="14864" y="4620"/>
                  </a:cubicBezTo>
                  <a:cubicBezTo>
                    <a:pt x="14792" y="4563"/>
                    <a:pt x="14700" y="4533"/>
                    <a:pt x="14614" y="4533"/>
                  </a:cubicBezTo>
                  <a:cubicBezTo>
                    <a:pt x="14517" y="4533"/>
                    <a:pt x="14426" y="4570"/>
                    <a:pt x="14378" y="4651"/>
                  </a:cubicBezTo>
                  <a:lnTo>
                    <a:pt x="13344" y="6140"/>
                  </a:lnTo>
                  <a:lnTo>
                    <a:pt x="14591" y="4286"/>
                  </a:lnTo>
                  <a:cubicBezTo>
                    <a:pt x="14712" y="4134"/>
                    <a:pt x="14712" y="3891"/>
                    <a:pt x="14591" y="3708"/>
                  </a:cubicBezTo>
                  <a:cubicBezTo>
                    <a:pt x="14499" y="3602"/>
                    <a:pt x="14370" y="3549"/>
                    <a:pt x="14241" y="3549"/>
                  </a:cubicBezTo>
                  <a:cubicBezTo>
                    <a:pt x="14112" y="3549"/>
                    <a:pt x="13983" y="3602"/>
                    <a:pt x="13892" y="3708"/>
                  </a:cubicBezTo>
                  <a:lnTo>
                    <a:pt x="12676" y="5015"/>
                  </a:lnTo>
                  <a:lnTo>
                    <a:pt x="14165" y="3374"/>
                  </a:lnTo>
                  <a:cubicBezTo>
                    <a:pt x="14408" y="3131"/>
                    <a:pt x="14317" y="2705"/>
                    <a:pt x="14044" y="2553"/>
                  </a:cubicBezTo>
                  <a:cubicBezTo>
                    <a:pt x="13975" y="2519"/>
                    <a:pt x="13898" y="2502"/>
                    <a:pt x="13819" y="2502"/>
                  </a:cubicBezTo>
                  <a:cubicBezTo>
                    <a:pt x="13728" y="2502"/>
                    <a:pt x="13634" y="2525"/>
                    <a:pt x="13548" y="2570"/>
                  </a:cubicBezTo>
                  <a:lnTo>
                    <a:pt x="13548" y="2570"/>
                  </a:lnTo>
                  <a:lnTo>
                    <a:pt x="14165" y="2158"/>
                  </a:lnTo>
                  <a:cubicBezTo>
                    <a:pt x="14499" y="2006"/>
                    <a:pt x="15837" y="1246"/>
                    <a:pt x="16019" y="1064"/>
                  </a:cubicBezTo>
                  <a:cubicBezTo>
                    <a:pt x="16627" y="487"/>
                    <a:pt x="15898" y="0"/>
                    <a:pt x="15898" y="0"/>
                  </a:cubicBez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7882565" y="1433625"/>
              <a:ext cx="433152" cy="497484"/>
            </a:xfrm>
            <a:custGeom>
              <a:rect b="b" l="l" r="r" t="t"/>
              <a:pathLst>
                <a:path extrusionOk="0" h="19051" w="16689">
                  <a:moveTo>
                    <a:pt x="16080" y="418"/>
                  </a:moveTo>
                  <a:cubicBezTo>
                    <a:pt x="16171" y="479"/>
                    <a:pt x="16263" y="631"/>
                    <a:pt x="16293" y="783"/>
                  </a:cubicBezTo>
                  <a:cubicBezTo>
                    <a:pt x="16293" y="904"/>
                    <a:pt x="16232" y="1026"/>
                    <a:pt x="16080" y="1147"/>
                  </a:cubicBezTo>
                  <a:cubicBezTo>
                    <a:pt x="15959" y="1269"/>
                    <a:pt x="14652" y="2029"/>
                    <a:pt x="14317" y="2181"/>
                  </a:cubicBezTo>
                  <a:lnTo>
                    <a:pt x="14287" y="2181"/>
                  </a:lnTo>
                  <a:lnTo>
                    <a:pt x="13679" y="2606"/>
                  </a:lnTo>
                  <a:cubicBezTo>
                    <a:pt x="13618" y="2637"/>
                    <a:pt x="13588" y="2667"/>
                    <a:pt x="13527" y="2698"/>
                  </a:cubicBezTo>
                  <a:lnTo>
                    <a:pt x="12098" y="3883"/>
                  </a:lnTo>
                  <a:cubicBezTo>
                    <a:pt x="12038" y="3913"/>
                    <a:pt x="12007" y="3974"/>
                    <a:pt x="12007" y="4035"/>
                  </a:cubicBezTo>
                  <a:cubicBezTo>
                    <a:pt x="12007" y="4065"/>
                    <a:pt x="12038" y="4126"/>
                    <a:pt x="12068" y="4157"/>
                  </a:cubicBezTo>
                  <a:cubicBezTo>
                    <a:pt x="12102" y="4207"/>
                    <a:pt x="12153" y="4229"/>
                    <a:pt x="12209" y="4229"/>
                  </a:cubicBezTo>
                  <a:cubicBezTo>
                    <a:pt x="12253" y="4229"/>
                    <a:pt x="12301" y="4214"/>
                    <a:pt x="12342" y="4187"/>
                  </a:cubicBezTo>
                  <a:lnTo>
                    <a:pt x="13770" y="3002"/>
                  </a:lnTo>
                  <a:lnTo>
                    <a:pt x="13861" y="2941"/>
                  </a:lnTo>
                  <a:cubicBezTo>
                    <a:pt x="13907" y="2910"/>
                    <a:pt x="13960" y="2895"/>
                    <a:pt x="14013" y="2895"/>
                  </a:cubicBezTo>
                  <a:cubicBezTo>
                    <a:pt x="14067" y="2895"/>
                    <a:pt x="14120" y="2910"/>
                    <a:pt x="14165" y="2941"/>
                  </a:cubicBezTo>
                  <a:cubicBezTo>
                    <a:pt x="14257" y="2971"/>
                    <a:pt x="14317" y="3062"/>
                    <a:pt x="14317" y="3154"/>
                  </a:cubicBezTo>
                  <a:cubicBezTo>
                    <a:pt x="14348" y="3275"/>
                    <a:pt x="14317" y="3366"/>
                    <a:pt x="14257" y="3458"/>
                  </a:cubicBezTo>
                  <a:lnTo>
                    <a:pt x="12737" y="5099"/>
                  </a:lnTo>
                  <a:cubicBezTo>
                    <a:pt x="12676" y="5160"/>
                    <a:pt x="12676" y="5281"/>
                    <a:pt x="12737" y="5372"/>
                  </a:cubicBezTo>
                  <a:cubicBezTo>
                    <a:pt x="12778" y="5400"/>
                    <a:pt x="12825" y="5415"/>
                    <a:pt x="12870" y="5415"/>
                  </a:cubicBezTo>
                  <a:cubicBezTo>
                    <a:pt x="12925" y="5415"/>
                    <a:pt x="12977" y="5392"/>
                    <a:pt x="13010" y="5342"/>
                  </a:cubicBezTo>
                  <a:lnTo>
                    <a:pt x="14226" y="4035"/>
                  </a:lnTo>
                  <a:cubicBezTo>
                    <a:pt x="14283" y="3979"/>
                    <a:pt x="14359" y="3955"/>
                    <a:pt x="14433" y="3955"/>
                  </a:cubicBezTo>
                  <a:cubicBezTo>
                    <a:pt x="14519" y="3955"/>
                    <a:pt x="14603" y="3986"/>
                    <a:pt x="14652" y="4035"/>
                  </a:cubicBezTo>
                  <a:cubicBezTo>
                    <a:pt x="14712" y="4157"/>
                    <a:pt x="14712" y="4309"/>
                    <a:pt x="14652" y="4400"/>
                  </a:cubicBezTo>
                  <a:lnTo>
                    <a:pt x="14439" y="4704"/>
                  </a:lnTo>
                  <a:cubicBezTo>
                    <a:pt x="14439" y="4704"/>
                    <a:pt x="14409" y="4734"/>
                    <a:pt x="14409" y="4734"/>
                  </a:cubicBezTo>
                  <a:lnTo>
                    <a:pt x="13405" y="6254"/>
                  </a:lnTo>
                  <a:cubicBezTo>
                    <a:pt x="13345" y="6315"/>
                    <a:pt x="13375" y="6436"/>
                    <a:pt x="13466" y="6497"/>
                  </a:cubicBezTo>
                  <a:cubicBezTo>
                    <a:pt x="13501" y="6520"/>
                    <a:pt x="13536" y="6530"/>
                    <a:pt x="13569" y="6530"/>
                  </a:cubicBezTo>
                  <a:cubicBezTo>
                    <a:pt x="13623" y="6530"/>
                    <a:pt x="13672" y="6504"/>
                    <a:pt x="13709" y="6467"/>
                  </a:cubicBezTo>
                  <a:lnTo>
                    <a:pt x="14743" y="4947"/>
                  </a:lnTo>
                  <a:cubicBezTo>
                    <a:pt x="14762" y="4928"/>
                    <a:pt x="14783" y="4921"/>
                    <a:pt x="14805" y="4921"/>
                  </a:cubicBezTo>
                  <a:cubicBezTo>
                    <a:pt x="14854" y="4921"/>
                    <a:pt x="14904" y="4956"/>
                    <a:pt x="14925" y="4977"/>
                  </a:cubicBezTo>
                  <a:cubicBezTo>
                    <a:pt x="15077" y="5099"/>
                    <a:pt x="15077" y="5251"/>
                    <a:pt x="14925" y="5555"/>
                  </a:cubicBezTo>
                  <a:cubicBezTo>
                    <a:pt x="14925" y="5555"/>
                    <a:pt x="14287" y="6953"/>
                    <a:pt x="14074" y="7379"/>
                  </a:cubicBezTo>
                  <a:cubicBezTo>
                    <a:pt x="13861" y="7743"/>
                    <a:pt x="13557" y="8047"/>
                    <a:pt x="13223" y="8382"/>
                  </a:cubicBezTo>
                  <a:cubicBezTo>
                    <a:pt x="13132" y="8473"/>
                    <a:pt x="13041" y="8564"/>
                    <a:pt x="12950" y="8655"/>
                  </a:cubicBezTo>
                  <a:cubicBezTo>
                    <a:pt x="12402" y="9202"/>
                    <a:pt x="10427" y="10570"/>
                    <a:pt x="10427" y="10570"/>
                  </a:cubicBezTo>
                  <a:cubicBezTo>
                    <a:pt x="10396" y="10600"/>
                    <a:pt x="10366" y="10631"/>
                    <a:pt x="10366" y="10661"/>
                  </a:cubicBezTo>
                  <a:lnTo>
                    <a:pt x="7114" y="18655"/>
                  </a:lnTo>
                  <a:lnTo>
                    <a:pt x="548" y="18655"/>
                  </a:lnTo>
                  <a:lnTo>
                    <a:pt x="5989" y="9172"/>
                  </a:lnTo>
                  <a:cubicBezTo>
                    <a:pt x="6019" y="9141"/>
                    <a:pt x="7630" y="5312"/>
                    <a:pt x="8086" y="4400"/>
                  </a:cubicBezTo>
                  <a:cubicBezTo>
                    <a:pt x="8664" y="3306"/>
                    <a:pt x="9667" y="2394"/>
                    <a:pt x="9849" y="2272"/>
                  </a:cubicBezTo>
                  <a:lnTo>
                    <a:pt x="12068" y="1330"/>
                  </a:lnTo>
                  <a:cubicBezTo>
                    <a:pt x="12098" y="1421"/>
                    <a:pt x="12129" y="1543"/>
                    <a:pt x="12129" y="1664"/>
                  </a:cubicBezTo>
                  <a:cubicBezTo>
                    <a:pt x="12098" y="1847"/>
                    <a:pt x="11977" y="2029"/>
                    <a:pt x="11734" y="2181"/>
                  </a:cubicBezTo>
                  <a:lnTo>
                    <a:pt x="9484" y="3701"/>
                  </a:lnTo>
                  <a:cubicBezTo>
                    <a:pt x="9424" y="3731"/>
                    <a:pt x="9393" y="3792"/>
                    <a:pt x="9393" y="3853"/>
                  </a:cubicBezTo>
                  <a:cubicBezTo>
                    <a:pt x="9393" y="3883"/>
                    <a:pt x="9424" y="3944"/>
                    <a:pt x="9424" y="3974"/>
                  </a:cubicBezTo>
                  <a:cubicBezTo>
                    <a:pt x="9457" y="4024"/>
                    <a:pt x="9509" y="4047"/>
                    <a:pt x="9564" y="4047"/>
                  </a:cubicBezTo>
                  <a:cubicBezTo>
                    <a:pt x="9609" y="4047"/>
                    <a:pt x="9656" y="4032"/>
                    <a:pt x="9697" y="4005"/>
                  </a:cubicBezTo>
                  <a:lnTo>
                    <a:pt x="11946" y="2485"/>
                  </a:lnTo>
                  <a:lnTo>
                    <a:pt x="13436" y="1543"/>
                  </a:lnTo>
                  <a:lnTo>
                    <a:pt x="16080" y="418"/>
                  </a:lnTo>
                  <a:close/>
                  <a:moveTo>
                    <a:pt x="16141" y="0"/>
                  </a:moveTo>
                  <a:cubicBezTo>
                    <a:pt x="16111" y="0"/>
                    <a:pt x="16080" y="8"/>
                    <a:pt x="16050" y="23"/>
                  </a:cubicBezTo>
                  <a:lnTo>
                    <a:pt x="13284" y="1208"/>
                  </a:lnTo>
                  <a:lnTo>
                    <a:pt x="12494" y="1695"/>
                  </a:lnTo>
                  <a:cubicBezTo>
                    <a:pt x="12554" y="1299"/>
                    <a:pt x="12311" y="995"/>
                    <a:pt x="12281" y="965"/>
                  </a:cubicBezTo>
                  <a:cubicBezTo>
                    <a:pt x="12262" y="928"/>
                    <a:pt x="12220" y="902"/>
                    <a:pt x="12169" y="902"/>
                  </a:cubicBezTo>
                  <a:cubicBezTo>
                    <a:pt x="12138" y="902"/>
                    <a:pt x="12103" y="911"/>
                    <a:pt x="12068" y="935"/>
                  </a:cubicBezTo>
                  <a:lnTo>
                    <a:pt x="9667" y="1907"/>
                  </a:lnTo>
                  <a:cubicBezTo>
                    <a:pt x="9636" y="1938"/>
                    <a:pt x="9636" y="1938"/>
                    <a:pt x="9606" y="1938"/>
                  </a:cubicBezTo>
                  <a:cubicBezTo>
                    <a:pt x="9576" y="1999"/>
                    <a:pt x="8421" y="2971"/>
                    <a:pt x="7752" y="4248"/>
                  </a:cubicBezTo>
                  <a:cubicBezTo>
                    <a:pt x="7296" y="5129"/>
                    <a:pt x="5715" y="8868"/>
                    <a:pt x="5655" y="8990"/>
                  </a:cubicBezTo>
                  <a:lnTo>
                    <a:pt x="62" y="18746"/>
                  </a:lnTo>
                  <a:cubicBezTo>
                    <a:pt x="1" y="18807"/>
                    <a:pt x="1" y="18898"/>
                    <a:pt x="62" y="18929"/>
                  </a:cubicBezTo>
                  <a:cubicBezTo>
                    <a:pt x="92" y="18990"/>
                    <a:pt x="153" y="19050"/>
                    <a:pt x="214" y="19050"/>
                  </a:cubicBezTo>
                  <a:lnTo>
                    <a:pt x="7235" y="19050"/>
                  </a:lnTo>
                  <a:cubicBezTo>
                    <a:pt x="7326" y="19050"/>
                    <a:pt x="7387" y="18990"/>
                    <a:pt x="7418" y="18929"/>
                  </a:cubicBezTo>
                  <a:lnTo>
                    <a:pt x="10670" y="10844"/>
                  </a:lnTo>
                  <a:cubicBezTo>
                    <a:pt x="11004" y="10631"/>
                    <a:pt x="12706" y="9445"/>
                    <a:pt x="13223" y="8929"/>
                  </a:cubicBezTo>
                  <a:cubicBezTo>
                    <a:pt x="13314" y="8838"/>
                    <a:pt x="13405" y="8746"/>
                    <a:pt x="13497" y="8655"/>
                  </a:cubicBezTo>
                  <a:cubicBezTo>
                    <a:pt x="13831" y="8321"/>
                    <a:pt x="14165" y="7986"/>
                    <a:pt x="14409" y="7531"/>
                  </a:cubicBezTo>
                  <a:cubicBezTo>
                    <a:pt x="14621" y="7105"/>
                    <a:pt x="15260" y="5768"/>
                    <a:pt x="15290" y="5707"/>
                  </a:cubicBezTo>
                  <a:cubicBezTo>
                    <a:pt x="15351" y="5524"/>
                    <a:pt x="15564" y="5068"/>
                    <a:pt x="15199" y="4704"/>
                  </a:cubicBezTo>
                  <a:cubicBezTo>
                    <a:pt x="15138" y="4643"/>
                    <a:pt x="15077" y="4613"/>
                    <a:pt x="14986" y="4582"/>
                  </a:cubicBezTo>
                  <a:cubicBezTo>
                    <a:pt x="15138" y="4339"/>
                    <a:pt x="15108" y="4035"/>
                    <a:pt x="14956" y="3822"/>
                  </a:cubicBezTo>
                  <a:cubicBezTo>
                    <a:pt x="14864" y="3701"/>
                    <a:pt x="14743" y="3640"/>
                    <a:pt x="14621" y="3579"/>
                  </a:cubicBezTo>
                  <a:cubicBezTo>
                    <a:pt x="14712" y="3458"/>
                    <a:pt x="14743" y="3275"/>
                    <a:pt x="14712" y="3093"/>
                  </a:cubicBezTo>
                  <a:cubicBezTo>
                    <a:pt x="14652" y="2880"/>
                    <a:pt x="14530" y="2698"/>
                    <a:pt x="14348" y="2606"/>
                  </a:cubicBezTo>
                  <a:lnTo>
                    <a:pt x="14469" y="2515"/>
                  </a:lnTo>
                  <a:cubicBezTo>
                    <a:pt x="14864" y="2363"/>
                    <a:pt x="16171" y="1603"/>
                    <a:pt x="16354" y="1421"/>
                  </a:cubicBezTo>
                  <a:cubicBezTo>
                    <a:pt x="16567" y="1208"/>
                    <a:pt x="16688" y="995"/>
                    <a:pt x="16658" y="752"/>
                  </a:cubicBezTo>
                  <a:cubicBezTo>
                    <a:pt x="16627" y="327"/>
                    <a:pt x="16232" y="53"/>
                    <a:pt x="16232" y="23"/>
                  </a:cubicBezTo>
                  <a:cubicBezTo>
                    <a:pt x="16202" y="8"/>
                    <a:pt x="16171" y="0"/>
                    <a:pt x="1614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8345644" y="1438978"/>
              <a:ext cx="431542" cy="486569"/>
            </a:xfrm>
            <a:custGeom>
              <a:rect b="b" l="l" r="r" t="t"/>
              <a:pathLst>
                <a:path extrusionOk="0" h="18633" w="16627">
                  <a:moveTo>
                    <a:pt x="730" y="0"/>
                  </a:moveTo>
                  <a:cubicBezTo>
                    <a:pt x="730" y="0"/>
                    <a:pt x="0" y="487"/>
                    <a:pt x="639" y="1064"/>
                  </a:cubicBezTo>
                  <a:cubicBezTo>
                    <a:pt x="791" y="1246"/>
                    <a:pt x="2128" y="2006"/>
                    <a:pt x="2462" y="2158"/>
                  </a:cubicBezTo>
                  <a:lnTo>
                    <a:pt x="3048" y="2549"/>
                  </a:lnTo>
                  <a:lnTo>
                    <a:pt x="3048" y="2549"/>
                  </a:lnTo>
                  <a:cubicBezTo>
                    <a:pt x="2976" y="2518"/>
                    <a:pt x="2895" y="2502"/>
                    <a:pt x="2816" y="2502"/>
                  </a:cubicBezTo>
                  <a:cubicBezTo>
                    <a:pt x="2733" y="2502"/>
                    <a:pt x="2652" y="2519"/>
                    <a:pt x="2584" y="2553"/>
                  </a:cubicBezTo>
                  <a:cubicBezTo>
                    <a:pt x="2310" y="2705"/>
                    <a:pt x="2250" y="3131"/>
                    <a:pt x="2462" y="3374"/>
                  </a:cubicBezTo>
                  <a:lnTo>
                    <a:pt x="3982" y="5015"/>
                  </a:lnTo>
                  <a:lnTo>
                    <a:pt x="2766" y="3708"/>
                  </a:lnTo>
                  <a:cubicBezTo>
                    <a:pt x="2660" y="3602"/>
                    <a:pt x="2523" y="3549"/>
                    <a:pt x="2390" y="3549"/>
                  </a:cubicBezTo>
                  <a:cubicBezTo>
                    <a:pt x="2257" y="3549"/>
                    <a:pt x="2128" y="3602"/>
                    <a:pt x="2037" y="3708"/>
                  </a:cubicBezTo>
                  <a:cubicBezTo>
                    <a:pt x="1915" y="3891"/>
                    <a:pt x="1946" y="4134"/>
                    <a:pt x="2037" y="4286"/>
                  </a:cubicBezTo>
                  <a:lnTo>
                    <a:pt x="3283" y="6140"/>
                  </a:lnTo>
                  <a:lnTo>
                    <a:pt x="2280" y="4651"/>
                  </a:lnTo>
                  <a:cubicBezTo>
                    <a:pt x="2216" y="4570"/>
                    <a:pt x="2118" y="4533"/>
                    <a:pt x="2022" y="4533"/>
                  </a:cubicBezTo>
                  <a:cubicBezTo>
                    <a:pt x="1935" y="4533"/>
                    <a:pt x="1851" y="4563"/>
                    <a:pt x="1794" y="4620"/>
                  </a:cubicBezTo>
                  <a:cubicBezTo>
                    <a:pt x="1520" y="4863"/>
                    <a:pt x="1642" y="5198"/>
                    <a:pt x="1733" y="5441"/>
                  </a:cubicBezTo>
                  <a:cubicBezTo>
                    <a:pt x="1733" y="5441"/>
                    <a:pt x="2401" y="6809"/>
                    <a:pt x="2614" y="7265"/>
                  </a:cubicBezTo>
                  <a:cubicBezTo>
                    <a:pt x="2888" y="7781"/>
                    <a:pt x="3344" y="8146"/>
                    <a:pt x="3769" y="8602"/>
                  </a:cubicBezTo>
                  <a:cubicBezTo>
                    <a:pt x="4316" y="9149"/>
                    <a:pt x="6323" y="10517"/>
                    <a:pt x="6323" y="10517"/>
                  </a:cubicBezTo>
                  <a:lnTo>
                    <a:pt x="9605" y="18633"/>
                  </a:lnTo>
                  <a:lnTo>
                    <a:pt x="16627" y="18633"/>
                  </a:lnTo>
                  <a:lnTo>
                    <a:pt x="11034" y="8876"/>
                  </a:lnTo>
                  <a:cubicBezTo>
                    <a:pt x="11034" y="8876"/>
                    <a:pt x="9393" y="5015"/>
                    <a:pt x="8937" y="4104"/>
                  </a:cubicBezTo>
                  <a:cubicBezTo>
                    <a:pt x="8298" y="2857"/>
                    <a:pt x="7113" y="1885"/>
                    <a:pt x="7113" y="1885"/>
                  </a:cubicBezTo>
                  <a:lnTo>
                    <a:pt x="4712" y="882"/>
                  </a:lnTo>
                  <a:lnTo>
                    <a:pt x="4712" y="882"/>
                  </a:lnTo>
                  <a:cubicBezTo>
                    <a:pt x="4712" y="882"/>
                    <a:pt x="4164" y="1550"/>
                    <a:pt x="5016" y="2128"/>
                  </a:cubicBezTo>
                  <a:lnTo>
                    <a:pt x="3465" y="1186"/>
                  </a:lnTo>
                  <a:lnTo>
                    <a:pt x="730" y="0"/>
                  </a:lnTo>
                  <a:close/>
                </a:path>
              </a:pathLst>
            </a:cu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8350367" y="1433625"/>
              <a:ext cx="432347" cy="497484"/>
            </a:xfrm>
            <a:custGeom>
              <a:rect b="b" l="l" r="r" t="t"/>
              <a:pathLst>
                <a:path extrusionOk="0" h="19051" w="16658">
                  <a:moveTo>
                    <a:pt x="578" y="418"/>
                  </a:moveTo>
                  <a:lnTo>
                    <a:pt x="3192" y="1543"/>
                  </a:lnTo>
                  <a:lnTo>
                    <a:pt x="4712" y="2485"/>
                  </a:lnTo>
                  <a:lnTo>
                    <a:pt x="6961" y="4005"/>
                  </a:lnTo>
                  <a:cubicBezTo>
                    <a:pt x="6996" y="4028"/>
                    <a:pt x="7035" y="4038"/>
                    <a:pt x="7074" y="4038"/>
                  </a:cubicBezTo>
                  <a:cubicBezTo>
                    <a:pt x="7136" y="4038"/>
                    <a:pt x="7197" y="4012"/>
                    <a:pt x="7235" y="3974"/>
                  </a:cubicBezTo>
                  <a:cubicBezTo>
                    <a:pt x="7265" y="3944"/>
                    <a:pt x="7265" y="3883"/>
                    <a:pt x="7265" y="3853"/>
                  </a:cubicBezTo>
                  <a:cubicBezTo>
                    <a:pt x="7265" y="3792"/>
                    <a:pt x="7235" y="3731"/>
                    <a:pt x="7174" y="3701"/>
                  </a:cubicBezTo>
                  <a:lnTo>
                    <a:pt x="4925" y="2181"/>
                  </a:lnTo>
                  <a:cubicBezTo>
                    <a:pt x="4712" y="2029"/>
                    <a:pt x="4590" y="1847"/>
                    <a:pt x="4560" y="1664"/>
                  </a:cubicBezTo>
                  <a:cubicBezTo>
                    <a:pt x="4530" y="1543"/>
                    <a:pt x="4560" y="1421"/>
                    <a:pt x="4590" y="1330"/>
                  </a:cubicBezTo>
                  <a:lnTo>
                    <a:pt x="6840" y="2272"/>
                  </a:lnTo>
                  <a:cubicBezTo>
                    <a:pt x="6992" y="2394"/>
                    <a:pt x="7995" y="3306"/>
                    <a:pt x="8572" y="4400"/>
                  </a:cubicBezTo>
                  <a:cubicBezTo>
                    <a:pt x="9028" y="5312"/>
                    <a:pt x="10639" y="9111"/>
                    <a:pt x="10669" y="9172"/>
                  </a:cubicBezTo>
                  <a:lnTo>
                    <a:pt x="16110" y="18655"/>
                  </a:lnTo>
                  <a:lnTo>
                    <a:pt x="9545" y="18655"/>
                  </a:lnTo>
                  <a:lnTo>
                    <a:pt x="6323" y="10661"/>
                  </a:lnTo>
                  <a:cubicBezTo>
                    <a:pt x="6293" y="10631"/>
                    <a:pt x="6293" y="10600"/>
                    <a:pt x="6232" y="10570"/>
                  </a:cubicBezTo>
                  <a:cubicBezTo>
                    <a:pt x="6232" y="10570"/>
                    <a:pt x="4256" y="9202"/>
                    <a:pt x="3739" y="8655"/>
                  </a:cubicBezTo>
                  <a:cubicBezTo>
                    <a:pt x="3648" y="8564"/>
                    <a:pt x="3527" y="8473"/>
                    <a:pt x="3435" y="8382"/>
                  </a:cubicBezTo>
                  <a:cubicBezTo>
                    <a:pt x="3101" y="8047"/>
                    <a:pt x="2797" y="7743"/>
                    <a:pt x="2615" y="7379"/>
                  </a:cubicBezTo>
                  <a:cubicBezTo>
                    <a:pt x="2371" y="6953"/>
                    <a:pt x="1733" y="5555"/>
                    <a:pt x="1733" y="5555"/>
                  </a:cubicBezTo>
                  <a:cubicBezTo>
                    <a:pt x="1612" y="5251"/>
                    <a:pt x="1612" y="5099"/>
                    <a:pt x="1733" y="4977"/>
                  </a:cubicBezTo>
                  <a:cubicBezTo>
                    <a:pt x="1776" y="4956"/>
                    <a:pt x="1850" y="4934"/>
                    <a:pt x="1889" y="4934"/>
                  </a:cubicBezTo>
                  <a:cubicBezTo>
                    <a:pt x="1905" y="4934"/>
                    <a:pt x="1916" y="4938"/>
                    <a:pt x="1916" y="4947"/>
                  </a:cubicBezTo>
                  <a:lnTo>
                    <a:pt x="2949" y="6467"/>
                  </a:lnTo>
                  <a:cubicBezTo>
                    <a:pt x="2987" y="6504"/>
                    <a:pt x="3047" y="6530"/>
                    <a:pt x="3110" y="6530"/>
                  </a:cubicBezTo>
                  <a:cubicBezTo>
                    <a:pt x="3148" y="6530"/>
                    <a:pt x="3188" y="6520"/>
                    <a:pt x="3223" y="6497"/>
                  </a:cubicBezTo>
                  <a:cubicBezTo>
                    <a:pt x="3283" y="6436"/>
                    <a:pt x="3314" y="6315"/>
                    <a:pt x="3253" y="6254"/>
                  </a:cubicBezTo>
                  <a:lnTo>
                    <a:pt x="2007" y="4400"/>
                  </a:lnTo>
                  <a:cubicBezTo>
                    <a:pt x="1946" y="4309"/>
                    <a:pt x="1946" y="4157"/>
                    <a:pt x="2007" y="4035"/>
                  </a:cubicBezTo>
                  <a:cubicBezTo>
                    <a:pt x="2050" y="3978"/>
                    <a:pt x="2120" y="3947"/>
                    <a:pt x="2195" y="3947"/>
                  </a:cubicBezTo>
                  <a:cubicBezTo>
                    <a:pt x="2278" y="3947"/>
                    <a:pt x="2368" y="3985"/>
                    <a:pt x="2432" y="4065"/>
                  </a:cubicBezTo>
                  <a:lnTo>
                    <a:pt x="3648" y="5342"/>
                  </a:lnTo>
                  <a:cubicBezTo>
                    <a:pt x="3682" y="5392"/>
                    <a:pt x="3733" y="5415"/>
                    <a:pt x="3789" y="5415"/>
                  </a:cubicBezTo>
                  <a:cubicBezTo>
                    <a:pt x="3834" y="5415"/>
                    <a:pt x="3881" y="5400"/>
                    <a:pt x="3922" y="5372"/>
                  </a:cubicBezTo>
                  <a:cubicBezTo>
                    <a:pt x="3982" y="5281"/>
                    <a:pt x="3982" y="5160"/>
                    <a:pt x="3922" y="5099"/>
                  </a:cubicBezTo>
                  <a:lnTo>
                    <a:pt x="2402" y="3458"/>
                  </a:lnTo>
                  <a:cubicBezTo>
                    <a:pt x="2341" y="3366"/>
                    <a:pt x="2311" y="3275"/>
                    <a:pt x="2341" y="3154"/>
                  </a:cubicBezTo>
                  <a:cubicBezTo>
                    <a:pt x="2371" y="3062"/>
                    <a:pt x="2402" y="2971"/>
                    <a:pt x="2493" y="2941"/>
                  </a:cubicBezTo>
                  <a:cubicBezTo>
                    <a:pt x="2539" y="2910"/>
                    <a:pt x="2599" y="2903"/>
                    <a:pt x="2653" y="2903"/>
                  </a:cubicBezTo>
                  <a:cubicBezTo>
                    <a:pt x="2706" y="2903"/>
                    <a:pt x="2751" y="2910"/>
                    <a:pt x="2767" y="2910"/>
                  </a:cubicBezTo>
                  <a:lnTo>
                    <a:pt x="4347" y="4187"/>
                  </a:lnTo>
                  <a:cubicBezTo>
                    <a:pt x="4375" y="4214"/>
                    <a:pt x="4414" y="4229"/>
                    <a:pt x="4455" y="4229"/>
                  </a:cubicBezTo>
                  <a:cubicBezTo>
                    <a:pt x="4505" y="4229"/>
                    <a:pt x="4557" y="4207"/>
                    <a:pt x="4590" y="4157"/>
                  </a:cubicBezTo>
                  <a:cubicBezTo>
                    <a:pt x="4621" y="4126"/>
                    <a:pt x="4651" y="4065"/>
                    <a:pt x="4651" y="4035"/>
                  </a:cubicBezTo>
                  <a:cubicBezTo>
                    <a:pt x="4651" y="3974"/>
                    <a:pt x="4621" y="3913"/>
                    <a:pt x="4590" y="3883"/>
                  </a:cubicBezTo>
                  <a:lnTo>
                    <a:pt x="3131" y="2698"/>
                  </a:lnTo>
                  <a:cubicBezTo>
                    <a:pt x="3101" y="2667"/>
                    <a:pt x="3040" y="2637"/>
                    <a:pt x="3010" y="2606"/>
                  </a:cubicBezTo>
                  <a:lnTo>
                    <a:pt x="2402" y="2181"/>
                  </a:lnTo>
                  <a:lnTo>
                    <a:pt x="2341" y="2181"/>
                  </a:lnTo>
                  <a:cubicBezTo>
                    <a:pt x="2007" y="2029"/>
                    <a:pt x="700" y="1269"/>
                    <a:pt x="578" y="1147"/>
                  </a:cubicBezTo>
                  <a:cubicBezTo>
                    <a:pt x="457" y="1026"/>
                    <a:pt x="365" y="904"/>
                    <a:pt x="396" y="783"/>
                  </a:cubicBezTo>
                  <a:cubicBezTo>
                    <a:pt x="396" y="631"/>
                    <a:pt x="517" y="479"/>
                    <a:pt x="578" y="418"/>
                  </a:cubicBezTo>
                  <a:close/>
                  <a:moveTo>
                    <a:pt x="536" y="0"/>
                  </a:moveTo>
                  <a:cubicBezTo>
                    <a:pt x="502" y="0"/>
                    <a:pt x="472" y="8"/>
                    <a:pt x="457" y="23"/>
                  </a:cubicBezTo>
                  <a:cubicBezTo>
                    <a:pt x="426" y="53"/>
                    <a:pt x="31" y="327"/>
                    <a:pt x="1" y="752"/>
                  </a:cubicBezTo>
                  <a:cubicBezTo>
                    <a:pt x="1" y="995"/>
                    <a:pt x="92" y="1208"/>
                    <a:pt x="305" y="1421"/>
                  </a:cubicBezTo>
                  <a:cubicBezTo>
                    <a:pt x="517" y="1603"/>
                    <a:pt x="1824" y="2363"/>
                    <a:pt x="2189" y="2515"/>
                  </a:cubicBezTo>
                  <a:lnTo>
                    <a:pt x="2311" y="2606"/>
                  </a:lnTo>
                  <a:cubicBezTo>
                    <a:pt x="2128" y="2698"/>
                    <a:pt x="2007" y="2880"/>
                    <a:pt x="1976" y="3093"/>
                  </a:cubicBezTo>
                  <a:cubicBezTo>
                    <a:pt x="1946" y="3275"/>
                    <a:pt x="1976" y="3458"/>
                    <a:pt x="2068" y="3579"/>
                  </a:cubicBezTo>
                  <a:cubicBezTo>
                    <a:pt x="1916" y="3640"/>
                    <a:pt x="1794" y="3701"/>
                    <a:pt x="1703" y="3822"/>
                  </a:cubicBezTo>
                  <a:cubicBezTo>
                    <a:pt x="1551" y="4035"/>
                    <a:pt x="1551" y="4339"/>
                    <a:pt x="1672" y="4582"/>
                  </a:cubicBezTo>
                  <a:cubicBezTo>
                    <a:pt x="1612" y="4613"/>
                    <a:pt x="1520" y="4643"/>
                    <a:pt x="1490" y="4704"/>
                  </a:cubicBezTo>
                  <a:cubicBezTo>
                    <a:pt x="1095" y="5068"/>
                    <a:pt x="1308" y="5524"/>
                    <a:pt x="1399" y="5707"/>
                  </a:cubicBezTo>
                  <a:cubicBezTo>
                    <a:pt x="1399" y="5768"/>
                    <a:pt x="2037" y="7105"/>
                    <a:pt x="2280" y="7561"/>
                  </a:cubicBezTo>
                  <a:cubicBezTo>
                    <a:pt x="2493" y="7986"/>
                    <a:pt x="2858" y="8321"/>
                    <a:pt x="3162" y="8655"/>
                  </a:cubicBezTo>
                  <a:cubicBezTo>
                    <a:pt x="3283" y="8746"/>
                    <a:pt x="3375" y="8838"/>
                    <a:pt x="3466" y="8929"/>
                  </a:cubicBezTo>
                  <a:cubicBezTo>
                    <a:pt x="3952" y="9445"/>
                    <a:pt x="5685" y="10631"/>
                    <a:pt x="5989" y="10844"/>
                  </a:cubicBezTo>
                  <a:lnTo>
                    <a:pt x="9241" y="18929"/>
                  </a:lnTo>
                  <a:cubicBezTo>
                    <a:pt x="9271" y="18990"/>
                    <a:pt x="9362" y="19050"/>
                    <a:pt x="9423" y="19050"/>
                  </a:cubicBezTo>
                  <a:lnTo>
                    <a:pt x="16475" y="19050"/>
                  </a:lnTo>
                  <a:cubicBezTo>
                    <a:pt x="16566" y="19050"/>
                    <a:pt x="16657" y="18959"/>
                    <a:pt x="16657" y="18838"/>
                  </a:cubicBezTo>
                  <a:cubicBezTo>
                    <a:pt x="16657" y="18807"/>
                    <a:pt x="16627" y="18746"/>
                    <a:pt x="16597" y="18716"/>
                  </a:cubicBezTo>
                  <a:lnTo>
                    <a:pt x="11004" y="9020"/>
                  </a:lnTo>
                  <a:cubicBezTo>
                    <a:pt x="10943" y="8868"/>
                    <a:pt x="9393" y="5129"/>
                    <a:pt x="8907" y="4248"/>
                  </a:cubicBezTo>
                  <a:cubicBezTo>
                    <a:pt x="8268" y="2971"/>
                    <a:pt x="7113" y="1999"/>
                    <a:pt x="7052" y="1938"/>
                  </a:cubicBezTo>
                  <a:cubicBezTo>
                    <a:pt x="7022" y="1938"/>
                    <a:pt x="7022" y="1938"/>
                    <a:pt x="6992" y="1907"/>
                  </a:cubicBezTo>
                  <a:lnTo>
                    <a:pt x="4590" y="935"/>
                  </a:lnTo>
                  <a:cubicBezTo>
                    <a:pt x="4567" y="911"/>
                    <a:pt x="4539" y="902"/>
                    <a:pt x="4511" y="902"/>
                  </a:cubicBezTo>
                  <a:cubicBezTo>
                    <a:pt x="4464" y="902"/>
                    <a:pt x="4415" y="928"/>
                    <a:pt x="4378" y="965"/>
                  </a:cubicBezTo>
                  <a:cubicBezTo>
                    <a:pt x="4378" y="995"/>
                    <a:pt x="4104" y="1299"/>
                    <a:pt x="4165" y="1695"/>
                  </a:cubicBezTo>
                  <a:lnTo>
                    <a:pt x="3375" y="1208"/>
                  </a:lnTo>
                  <a:lnTo>
                    <a:pt x="639" y="23"/>
                  </a:lnTo>
                  <a:cubicBezTo>
                    <a:pt x="609" y="8"/>
                    <a:pt x="571" y="0"/>
                    <a:pt x="53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2"/>
          <p:cNvGrpSpPr/>
          <p:nvPr/>
        </p:nvGrpSpPr>
        <p:grpSpPr>
          <a:xfrm>
            <a:off x="1164140" y="1088948"/>
            <a:ext cx="900161" cy="842146"/>
            <a:chOff x="7882565" y="1088948"/>
            <a:chExt cx="900161" cy="842146"/>
          </a:xfrm>
        </p:grpSpPr>
        <p:sp>
          <p:nvSpPr>
            <p:cNvPr id="511" name="Google Shape;511;p32"/>
            <p:cNvSpPr/>
            <p:nvPr/>
          </p:nvSpPr>
          <p:spPr>
            <a:xfrm>
              <a:off x="8112924" y="1088948"/>
              <a:ext cx="445777" cy="379415"/>
            </a:xfrm>
            <a:custGeom>
              <a:rect b="b" l="l" r="r" t="t"/>
              <a:pathLst>
                <a:path extrusionOk="0" h="14530" w="17175">
                  <a:moveTo>
                    <a:pt x="8105" y="384"/>
                  </a:moveTo>
                  <a:cubicBezTo>
                    <a:pt x="8440" y="384"/>
                    <a:pt x="8772" y="479"/>
                    <a:pt x="9089" y="669"/>
                  </a:cubicBezTo>
                  <a:cubicBezTo>
                    <a:pt x="9352" y="832"/>
                    <a:pt x="9562" y="872"/>
                    <a:pt x="9753" y="872"/>
                  </a:cubicBezTo>
                  <a:cubicBezTo>
                    <a:pt x="9849" y="872"/>
                    <a:pt x="9940" y="862"/>
                    <a:pt x="10031" y="852"/>
                  </a:cubicBezTo>
                  <a:lnTo>
                    <a:pt x="10396" y="852"/>
                  </a:lnTo>
                  <a:cubicBezTo>
                    <a:pt x="11490" y="973"/>
                    <a:pt x="11672" y="1338"/>
                    <a:pt x="11703" y="2524"/>
                  </a:cubicBezTo>
                  <a:lnTo>
                    <a:pt x="11703" y="2767"/>
                  </a:lnTo>
                  <a:lnTo>
                    <a:pt x="11946" y="2706"/>
                  </a:lnTo>
                  <a:cubicBezTo>
                    <a:pt x="12311" y="2625"/>
                    <a:pt x="12635" y="2557"/>
                    <a:pt x="12910" y="2557"/>
                  </a:cubicBezTo>
                  <a:cubicBezTo>
                    <a:pt x="13047" y="2557"/>
                    <a:pt x="13172" y="2574"/>
                    <a:pt x="13283" y="2615"/>
                  </a:cubicBezTo>
                  <a:cubicBezTo>
                    <a:pt x="13891" y="2797"/>
                    <a:pt x="14104" y="3253"/>
                    <a:pt x="14286" y="3648"/>
                  </a:cubicBezTo>
                  <a:cubicBezTo>
                    <a:pt x="14347" y="3739"/>
                    <a:pt x="14378" y="3831"/>
                    <a:pt x="14408" y="3891"/>
                  </a:cubicBezTo>
                  <a:cubicBezTo>
                    <a:pt x="14530" y="4104"/>
                    <a:pt x="14773" y="4226"/>
                    <a:pt x="15016" y="4317"/>
                  </a:cubicBezTo>
                  <a:cubicBezTo>
                    <a:pt x="15350" y="4438"/>
                    <a:pt x="15745" y="4590"/>
                    <a:pt x="16049" y="5107"/>
                  </a:cubicBezTo>
                  <a:cubicBezTo>
                    <a:pt x="16384" y="5715"/>
                    <a:pt x="16262" y="6293"/>
                    <a:pt x="16171" y="6779"/>
                  </a:cubicBezTo>
                  <a:cubicBezTo>
                    <a:pt x="16141" y="7083"/>
                    <a:pt x="16080" y="7326"/>
                    <a:pt x="16141" y="7569"/>
                  </a:cubicBezTo>
                  <a:cubicBezTo>
                    <a:pt x="16232" y="8025"/>
                    <a:pt x="16353" y="8299"/>
                    <a:pt x="16475" y="8542"/>
                  </a:cubicBezTo>
                  <a:cubicBezTo>
                    <a:pt x="16657" y="8907"/>
                    <a:pt x="16779" y="9150"/>
                    <a:pt x="16749" y="9758"/>
                  </a:cubicBezTo>
                  <a:cubicBezTo>
                    <a:pt x="16657" y="10639"/>
                    <a:pt x="16201" y="11399"/>
                    <a:pt x="15654" y="12220"/>
                  </a:cubicBezTo>
                  <a:cubicBezTo>
                    <a:pt x="15563" y="12341"/>
                    <a:pt x="15502" y="12433"/>
                    <a:pt x="15442" y="12554"/>
                  </a:cubicBezTo>
                  <a:cubicBezTo>
                    <a:pt x="15138" y="13010"/>
                    <a:pt x="14864" y="13436"/>
                    <a:pt x="14408" y="13679"/>
                  </a:cubicBezTo>
                  <a:cubicBezTo>
                    <a:pt x="13739" y="14013"/>
                    <a:pt x="12949" y="14074"/>
                    <a:pt x="12189" y="14104"/>
                  </a:cubicBezTo>
                  <a:cubicBezTo>
                    <a:pt x="11637" y="14134"/>
                    <a:pt x="11084" y="14149"/>
                    <a:pt x="10531" y="14149"/>
                  </a:cubicBezTo>
                  <a:cubicBezTo>
                    <a:pt x="8250" y="14149"/>
                    <a:pt x="5965" y="13900"/>
                    <a:pt x="3739" y="13436"/>
                  </a:cubicBezTo>
                  <a:lnTo>
                    <a:pt x="1824" y="12585"/>
                  </a:lnTo>
                  <a:cubicBezTo>
                    <a:pt x="1429" y="11977"/>
                    <a:pt x="1034" y="11369"/>
                    <a:pt x="760" y="10670"/>
                  </a:cubicBezTo>
                  <a:cubicBezTo>
                    <a:pt x="548" y="10153"/>
                    <a:pt x="365" y="9332"/>
                    <a:pt x="578" y="8542"/>
                  </a:cubicBezTo>
                  <a:cubicBezTo>
                    <a:pt x="608" y="8390"/>
                    <a:pt x="669" y="8208"/>
                    <a:pt x="760" y="8025"/>
                  </a:cubicBezTo>
                  <a:cubicBezTo>
                    <a:pt x="882" y="7691"/>
                    <a:pt x="1004" y="7356"/>
                    <a:pt x="1004" y="6961"/>
                  </a:cubicBezTo>
                  <a:cubicBezTo>
                    <a:pt x="1034" y="6657"/>
                    <a:pt x="943" y="6353"/>
                    <a:pt x="852" y="6049"/>
                  </a:cubicBezTo>
                  <a:cubicBezTo>
                    <a:pt x="760" y="5624"/>
                    <a:pt x="639" y="5259"/>
                    <a:pt x="821" y="4894"/>
                  </a:cubicBezTo>
                  <a:cubicBezTo>
                    <a:pt x="943" y="4590"/>
                    <a:pt x="1277" y="4408"/>
                    <a:pt x="1642" y="4226"/>
                  </a:cubicBezTo>
                  <a:cubicBezTo>
                    <a:pt x="1915" y="4043"/>
                    <a:pt x="2219" y="3891"/>
                    <a:pt x="2432" y="3648"/>
                  </a:cubicBezTo>
                  <a:cubicBezTo>
                    <a:pt x="2615" y="3405"/>
                    <a:pt x="2736" y="3162"/>
                    <a:pt x="2858" y="2919"/>
                  </a:cubicBezTo>
                  <a:cubicBezTo>
                    <a:pt x="2949" y="2736"/>
                    <a:pt x="3010" y="2554"/>
                    <a:pt x="3101" y="2432"/>
                  </a:cubicBezTo>
                  <a:cubicBezTo>
                    <a:pt x="3496" y="1855"/>
                    <a:pt x="4165" y="1642"/>
                    <a:pt x="4529" y="1581"/>
                  </a:cubicBezTo>
                  <a:cubicBezTo>
                    <a:pt x="4651" y="1551"/>
                    <a:pt x="4773" y="1521"/>
                    <a:pt x="4925" y="1521"/>
                  </a:cubicBezTo>
                  <a:cubicBezTo>
                    <a:pt x="5533" y="1399"/>
                    <a:pt x="6323" y="1277"/>
                    <a:pt x="6718" y="943"/>
                  </a:cubicBezTo>
                  <a:cubicBezTo>
                    <a:pt x="7161" y="571"/>
                    <a:pt x="7636" y="384"/>
                    <a:pt x="8105" y="384"/>
                  </a:cubicBezTo>
                  <a:close/>
                  <a:moveTo>
                    <a:pt x="8086" y="1"/>
                  </a:moveTo>
                  <a:cubicBezTo>
                    <a:pt x="7539" y="1"/>
                    <a:pt x="6992" y="214"/>
                    <a:pt x="6475" y="639"/>
                  </a:cubicBezTo>
                  <a:cubicBezTo>
                    <a:pt x="6140" y="943"/>
                    <a:pt x="5441" y="1034"/>
                    <a:pt x="4864" y="1125"/>
                  </a:cubicBezTo>
                  <a:cubicBezTo>
                    <a:pt x="4712" y="1156"/>
                    <a:pt x="4590" y="1186"/>
                    <a:pt x="4469" y="1186"/>
                  </a:cubicBezTo>
                  <a:cubicBezTo>
                    <a:pt x="3739" y="1338"/>
                    <a:pt x="3131" y="1703"/>
                    <a:pt x="2797" y="2220"/>
                  </a:cubicBezTo>
                  <a:cubicBezTo>
                    <a:pt x="2675" y="2372"/>
                    <a:pt x="2584" y="2584"/>
                    <a:pt x="2523" y="2767"/>
                  </a:cubicBezTo>
                  <a:cubicBezTo>
                    <a:pt x="2402" y="2980"/>
                    <a:pt x="2311" y="3223"/>
                    <a:pt x="2159" y="3375"/>
                  </a:cubicBezTo>
                  <a:cubicBezTo>
                    <a:pt x="1976" y="3587"/>
                    <a:pt x="1703" y="3739"/>
                    <a:pt x="1459" y="3891"/>
                  </a:cubicBezTo>
                  <a:cubicBezTo>
                    <a:pt x="1064" y="4104"/>
                    <a:pt x="669" y="4317"/>
                    <a:pt x="456" y="4742"/>
                  </a:cubicBezTo>
                  <a:cubicBezTo>
                    <a:pt x="244" y="5198"/>
                    <a:pt x="365" y="5685"/>
                    <a:pt x="487" y="6141"/>
                  </a:cubicBezTo>
                  <a:cubicBezTo>
                    <a:pt x="578" y="6445"/>
                    <a:pt x="639" y="6718"/>
                    <a:pt x="639" y="6961"/>
                  </a:cubicBezTo>
                  <a:cubicBezTo>
                    <a:pt x="639" y="7265"/>
                    <a:pt x="517" y="7569"/>
                    <a:pt x="396" y="7904"/>
                  </a:cubicBezTo>
                  <a:cubicBezTo>
                    <a:pt x="335" y="8086"/>
                    <a:pt x="244" y="8268"/>
                    <a:pt x="213" y="8451"/>
                  </a:cubicBezTo>
                  <a:cubicBezTo>
                    <a:pt x="1" y="9150"/>
                    <a:pt x="92" y="9970"/>
                    <a:pt x="396" y="10822"/>
                  </a:cubicBezTo>
                  <a:cubicBezTo>
                    <a:pt x="700" y="11551"/>
                    <a:pt x="1125" y="12220"/>
                    <a:pt x="1551" y="12858"/>
                  </a:cubicBezTo>
                  <a:lnTo>
                    <a:pt x="1581" y="12888"/>
                  </a:lnTo>
                  <a:lnTo>
                    <a:pt x="3618" y="13800"/>
                  </a:lnTo>
                  <a:lnTo>
                    <a:pt x="3648" y="13800"/>
                  </a:lnTo>
                  <a:cubicBezTo>
                    <a:pt x="5897" y="14287"/>
                    <a:pt x="8238" y="14530"/>
                    <a:pt x="10548" y="14530"/>
                  </a:cubicBezTo>
                  <a:cubicBezTo>
                    <a:pt x="11095" y="14530"/>
                    <a:pt x="11672" y="14530"/>
                    <a:pt x="12220" y="14499"/>
                  </a:cubicBezTo>
                  <a:cubicBezTo>
                    <a:pt x="12979" y="14469"/>
                    <a:pt x="13831" y="14378"/>
                    <a:pt x="14590" y="14013"/>
                  </a:cubicBezTo>
                  <a:cubicBezTo>
                    <a:pt x="15138" y="13740"/>
                    <a:pt x="15442" y="13223"/>
                    <a:pt x="15745" y="12767"/>
                  </a:cubicBezTo>
                  <a:cubicBezTo>
                    <a:pt x="15806" y="12645"/>
                    <a:pt x="15897" y="12554"/>
                    <a:pt x="15958" y="12433"/>
                  </a:cubicBezTo>
                  <a:cubicBezTo>
                    <a:pt x="16536" y="11551"/>
                    <a:pt x="17052" y="10761"/>
                    <a:pt x="17113" y="9758"/>
                  </a:cubicBezTo>
                  <a:cubicBezTo>
                    <a:pt x="17174" y="9089"/>
                    <a:pt x="16992" y="8755"/>
                    <a:pt x="16840" y="8390"/>
                  </a:cubicBezTo>
                  <a:cubicBezTo>
                    <a:pt x="16718" y="8147"/>
                    <a:pt x="16597" y="7904"/>
                    <a:pt x="16505" y="7508"/>
                  </a:cubicBezTo>
                  <a:cubicBezTo>
                    <a:pt x="16475" y="7326"/>
                    <a:pt x="16505" y="7113"/>
                    <a:pt x="16566" y="6840"/>
                  </a:cubicBezTo>
                  <a:cubicBezTo>
                    <a:pt x="16657" y="6323"/>
                    <a:pt x="16779" y="5654"/>
                    <a:pt x="16384" y="4925"/>
                  </a:cubicBezTo>
                  <a:cubicBezTo>
                    <a:pt x="16019" y="4287"/>
                    <a:pt x="15533" y="4104"/>
                    <a:pt x="15168" y="3952"/>
                  </a:cubicBezTo>
                  <a:cubicBezTo>
                    <a:pt x="14955" y="3891"/>
                    <a:pt x="14803" y="3831"/>
                    <a:pt x="14742" y="3709"/>
                  </a:cubicBezTo>
                  <a:cubicBezTo>
                    <a:pt x="14712" y="3648"/>
                    <a:pt x="14682" y="3557"/>
                    <a:pt x="14621" y="3496"/>
                  </a:cubicBezTo>
                  <a:cubicBezTo>
                    <a:pt x="14438" y="3071"/>
                    <a:pt x="14165" y="2493"/>
                    <a:pt x="13405" y="2250"/>
                  </a:cubicBezTo>
                  <a:cubicBezTo>
                    <a:pt x="13245" y="2197"/>
                    <a:pt x="13068" y="2173"/>
                    <a:pt x="12875" y="2173"/>
                  </a:cubicBezTo>
                  <a:cubicBezTo>
                    <a:pt x="12629" y="2173"/>
                    <a:pt x="12358" y="2212"/>
                    <a:pt x="12068" y="2280"/>
                  </a:cubicBezTo>
                  <a:cubicBezTo>
                    <a:pt x="12007" y="1156"/>
                    <a:pt x="11703" y="609"/>
                    <a:pt x="10426" y="487"/>
                  </a:cubicBezTo>
                  <a:lnTo>
                    <a:pt x="10031" y="487"/>
                  </a:lnTo>
                  <a:cubicBezTo>
                    <a:pt x="9970" y="487"/>
                    <a:pt x="9911" y="489"/>
                    <a:pt x="9853" y="489"/>
                  </a:cubicBezTo>
                  <a:cubicBezTo>
                    <a:pt x="9678" y="489"/>
                    <a:pt x="9507" y="472"/>
                    <a:pt x="9302" y="335"/>
                  </a:cubicBezTo>
                  <a:cubicBezTo>
                    <a:pt x="8906" y="122"/>
                    <a:pt x="8511" y="1"/>
                    <a:pt x="808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8136593" y="1119917"/>
              <a:ext cx="401576" cy="370667"/>
            </a:xfrm>
            <a:custGeom>
              <a:rect b="b" l="l" r="r" t="t"/>
              <a:pathLst>
                <a:path extrusionOk="0" h="14195" w="15472">
                  <a:moveTo>
                    <a:pt x="8937" y="365"/>
                  </a:moveTo>
                  <a:cubicBezTo>
                    <a:pt x="9575" y="365"/>
                    <a:pt x="10305" y="760"/>
                    <a:pt x="10852" y="1459"/>
                  </a:cubicBezTo>
                  <a:lnTo>
                    <a:pt x="10882" y="1520"/>
                  </a:lnTo>
                  <a:lnTo>
                    <a:pt x="10973" y="1520"/>
                  </a:lnTo>
                  <a:cubicBezTo>
                    <a:pt x="11034" y="1520"/>
                    <a:pt x="12189" y="1550"/>
                    <a:pt x="12311" y="2797"/>
                  </a:cubicBezTo>
                  <a:cubicBezTo>
                    <a:pt x="12311" y="2918"/>
                    <a:pt x="12311" y="3070"/>
                    <a:pt x="12311" y="3222"/>
                  </a:cubicBezTo>
                  <a:cubicBezTo>
                    <a:pt x="12311" y="3739"/>
                    <a:pt x="12311" y="4347"/>
                    <a:pt x="12797" y="4711"/>
                  </a:cubicBezTo>
                  <a:cubicBezTo>
                    <a:pt x="12888" y="4772"/>
                    <a:pt x="12949" y="4803"/>
                    <a:pt x="13040" y="4863"/>
                  </a:cubicBezTo>
                  <a:cubicBezTo>
                    <a:pt x="13283" y="5046"/>
                    <a:pt x="13496" y="5167"/>
                    <a:pt x="13557" y="5441"/>
                  </a:cubicBezTo>
                  <a:cubicBezTo>
                    <a:pt x="13587" y="5623"/>
                    <a:pt x="13557" y="5775"/>
                    <a:pt x="13526" y="5958"/>
                  </a:cubicBezTo>
                  <a:cubicBezTo>
                    <a:pt x="13526" y="6110"/>
                    <a:pt x="13496" y="6262"/>
                    <a:pt x="13496" y="6444"/>
                  </a:cubicBezTo>
                  <a:cubicBezTo>
                    <a:pt x="13526" y="6991"/>
                    <a:pt x="13830" y="7417"/>
                    <a:pt x="14165" y="7842"/>
                  </a:cubicBezTo>
                  <a:cubicBezTo>
                    <a:pt x="14256" y="7964"/>
                    <a:pt x="14347" y="8085"/>
                    <a:pt x="14438" y="8207"/>
                  </a:cubicBezTo>
                  <a:cubicBezTo>
                    <a:pt x="14925" y="8967"/>
                    <a:pt x="15077" y="9879"/>
                    <a:pt x="14864" y="10669"/>
                  </a:cubicBezTo>
                  <a:cubicBezTo>
                    <a:pt x="14621" y="11490"/>
                    <a:pt x="13922" y="12158"/>
                    <a:pt x="13131" y="12280"/>
                  </a:cubicBezTo>
                  <a:cubicBezTo>
                    <a:pt x="12949" y="12310"/>
                    <a:pt x="12767" y="12310"/>
                    <a:pt x="12554" y="12310"/>
                  </a:cubicBezTo>
                  <a:cubicBezTo>
                    <a:pt x="12311" y="12310"/>
                    <a:pt x="12037" y="12341"/>
                    <a:pt x="11764" y="12402"/>
                  </a:cubicBezTo>
                  <a:cubicBezTo>
                    <a:pt x="11368" y="12493"/>
                    <a:pt x="11156" y="12827"/>
                    <a:pt x="11004" y="13101"/>
                  </a:cubicBezTo>
                  <a:cubicBezTo>
                    <a:pt x="10791" y="13465"/>
                    <a:pt x="10578" y="13800"/>
                    <a:pt x="9909" y="13800"/>
                  </a:cubicBezTo>
                  <a:cubicBezTo>
                    <a:pt x="9818" y="13800"/>
                    <a:pt x="9697" y="13800"/>
                    <a:pt x="9575" y="13769"/>
                  </a:cubicBezTo>
                  <a:lnTo>
                    <a:pt x="9119" y="13709"/>
                  </a:lnTo>
                  <a:cubicBezTo>
                    <a:pt x="8298" y="13587"/>
                    <a:pt x="7447" y="13465"/>
                    <a:pt x="6596" y="13465"/>
                  </a:cubicBezTo>
                  <a:cubicBezTo>
                    <a:pt x="6171" y="13465"/>
                    <a:pt x="5745" y="13496"/>
                    <a:pt x="5350" y="13557"/>
                  </a:cubicBezTo>
                  <a:cubicBezTo>
                    <a:pt x="5198" y="13587"/>
                    <a:pt x="5046" y="13648"/>
                    <a:pt x="4894" y="13678"/>
                  </a:cubicBezTo>
                  <a:cubicBezTo>
                    <a:pt x="4712" y="13739"/>
                    <a:pt x="4560" y="13769"/>
                    <a:pt x="4408" y="13800"/>
                  </a:cubicBezTo>
                  <a:lnTo>
                    <a:pt x="4195" y="13800"/>
                  </a:lnTo>
                  <a:cubicBezTo>
                    <a:pt x="4013" y="13800"/>
                    <a:pt x="3769" y="13769"/>
                    <a:pt x="3617" y="13617"/>
                  </a:cubicBezTo>
                  <a:cubicBezTo>
                    <a:pt x="3435" y="13435"/>
                    <a:pt x="3374" y="13161"/>
                    <a:pt x="3314" y="12888"/>
                  </a:cubicBezTo>
                  <a:cubicBezTo>
                    <a:pt x="3253" y="12523"/>
                    <a:pt x="3162" y="12128"/>
                    <a:pt x="2827" y="11915"/>
                  </a:cubicBezTo>
                  <a:cubicBezTo>
                    <a:pt x="2645" y="11763"/>
                    <a:pt x="2402" y="11733"/>
                    <a:pt x="2219" y="11672"/>
                  </a:cubicBezTo>
                  <a:cubicBezTo>
                    <a:pt x="2158" y="11672"/>
                    <a:pt x="2098" y="11672"/>
                    <a:pt x="2037" y="11642"/>
                  </a:cubicBezTo>
                  <a:cubicBezTo>
                    <a:pt x="1399" y="11490"/>
                    <a:pt x="882" y="11034"/>
                    <a:pt x="639" y="10426"/>
                  </a:cubicBezTo>
                  <a:cubicBezTo>
                    <a:pt x="396" y="9818"/>
                    <a:pt x="456" y="9119"/>
                    <a:pt x="821" y="8572"/>
                  </a:cubicBezTo>
                  <a:cubicBezTo>
                    <a:pt x="1003" y="8298"/>
                    <a:pt x="1247" y="8085"/>
                    <a:pt x="1520" y="7842"/>
                  </a:cubicBezTo>
                  <a:cubicBezTo>
                    <a:pt x="1642" y="7721"/>
                    <a:pt x="1763" y="7629"/>
                    <a:pt x="1855" y="7508"/>
                  </a:cubicBezTo>
                  <a:cubicBezTo>
                    <a:pt x="2219" y="7143"/>
                    <a:pt x="2675" y="6596"/>
                    <a:pt x="2523" y="5867"/>
                  </a:cubicBezTo>
                  <a:cubicBezTo>
                    <a:pt x="2493" y="5715"/>
                    <a:pt x="2462" y="5563"/>
                    <a:pt x="2432" y="5411"/>
                  </a:cubicBezTo>
                  <a:cubicBezTo>
                    <a:pt x="2341" y="4985"/>
                    <a:pt x="2250" y="4590"/>
                    <a:pt x="2189" y="4104"/>
                  </a:cubicBezTo>
                  <a:cubicBezTo>
                    <a:pt x="2158" y="3617"/>
                    <a:pt x="2250" y="3192"/>
                    <a:pt x="2554" y="2857"/>
                  </a:cubicBezTo>
                  <a:cubicBezTo>
                    <a:pt x="2858" y="2493"/>
                    <a:pt x="3314" y="2280"/>
                    <a:pt x="3861" y="2249"/>
                  </a:cubicBezTo>
                  <a:cubicBezTo>
                    <a:pt x="4043" y="2219"/>
                    <a:pt x="4195" y="2219"/>
                    <a:pt x="4347" y="2219"/>
                  </a:cubicBezTo>
                  <a:cubicBezTo>
                    <a:pt x="4590" y="2219"/>
                    <a:pt x="4833" y="2249"/>
                    <a:pt x="5016" y="2249"/>
                  </a:cubicBezTo>
                  <a:cubicBezTo>
                    <a:pt x="5188" y="2260"/>
                    <a:pt x="5343" y="2266"/>
                    <a:pt x="5485" y="2266"/>
                  </a:cubicBezTo>
                  <a:cubicBezTo>
                    <a:pt x="5769" y="2266"/>
                    <a:pt x="5998" y="2239"/>
                    <a:pt x="6201" y="2158"/>
                  </a:cubicBezTo>
                  <a:cubicBezTo>
                    <a:pt x="6687" y="2006"/>
                    <a:pt x="7052" y="1611"/>
                    <a:pt x="7387" y="1246"/>
                  </a:cubicBezTo>
                  <a:cubicBezTo>
                    <a:pt x="7569" y="1064"/>
                    <a:pt x="7751" y="851"/>
                    <a:pt x="7934" y="730"/>
                  </a:cubicBezTo>
                  <a:cubicBezTo>
                    <a:pt x="8238" y="486"/>
                    <a:pt x="8572" y="365"/>
                    <a:pt x="8937" y="365"/>
                  </a:cubicBezTo>
                  <a:close/>
                  <a:moveTo>
                    <a:pt x="8937" y="0"/>
                  </a:moveTo>
                  <a:cubicBezTo>
                    <a:pt x="8481" y="0"/>
                    <a:pt x="8086" y="122"/>
                    <a:pt x="7721" y="426"/>
                  </a:cubicBezTo>
                  <a:cubicBezTo>
                    <a:pt x="7508" y="578"/>
                    <a:pt x="7295" y="790"/>
                    <a:pt x="7113" y="973"/>
                  </a:cubicBezTo>
                  <a:cubicBezTo>
                    <a:pt x="6809" y="1338"/>
                    <a:pt x="6475" y="1672"/>
                    <a:pt x="6080" y="1794"/>
                  </a:cubicBezTo>
                  <a:cubicBezTo>
                    <a:pt x="5925" y="1851"/>
                    <a:pt x="5735" y="1872"/>
                    <a:pt x="5499" y="1872"/>
                  </a:cubicBezTo>
                  <a:cubicBezTo>
                    <a:pt x="5364" y="1872"/>
                    <a:pt x="5213" y="1865"/>
                    <a:pt x="5046" y="1854"/>
                  </a:cubicBezTo>
                  <a:cubicBezTo>
                    <a:pt x="4823" y="1854"/>
                    <a:pt x="4573" y="1841"/>
                    <a:pt x="4287" y="1841"/>
                  </a:cubicBezTo>
                  <a:cubicBezTo>
                    <a:pt x="4144" y="1841"/>
                    <a:pt x="3992" y="1844"/>
                    <a:pt x="3830" y="1854"/>
                  </a:cubicBezTo>
                  <a:cubicBezTo>
                    <a:pt x="3192" y="1885"/>
                    <a:pt x="2614" y="2158"/>
                    <a:pt x="2250" y="2614"/>
                  </a:cubicBezTo>
                  <a:cubicBezTo>
                    <a:pt x="1915" y="3009"/>
                    <a:pt x="1763" y="3556"/>
                    <a:pt x="1824" y="4134"/>
                  </a:cubicBezTo>
                  <a:cubicBezTo>
                    <a:pt x="1885" y="4651"/>
                    <a:pt x="1976" y="5046"/>
                    <a:pt x="2067" y="5502"/>
                  </a:cubicBezTo>
                  <a:cubicBezTo>
                    <a:pt x="2098" y="5654"/>
                    <a:pt x="2128" y="5806"/>
                    <a:pt x="2158" y="5958"/>
                  </a:cubicBezTo>
                  <a:cubicBezTo>
                    <a:pt x="2219" y="6383"/>
                    <a:pt x="2067" y="6778"/>
                    <a:pt x="1581" y="7234"/>
                  </a:cubicBezTo>
                  <a:cubicBezTo>
                    <a:pt x="1490" y="7356"/>
                    <a:pt x="1368" y="7447"/>
                    <a:pt x="1247" y="7569"/>
                  </a:cubicBezTo>
                  <a:cubicBezTo>
                    <a:pt x="1003" y="7812"/>
                    <a:pt x="730" y="8055"/>
                    <a:pt x="517" y="8359"/>
                  </a:cubicBezTo>
                  <a:cubicBezTo>
                    <a:pt x="92" y="8997"/>
                    <a:pt x="0" y="9848"/>
                    <a:pt x="274" y="10578"/>
                  </a:cubicBezTo>
                  <a:cubicBezTo>
                    <a:pt x="547" y="11277"/>
                    <a:pt x="1216" y="11854"/>
                    <a:pt x="1946" y="12006"/>
                  </a:cubicBezTo>
                  <a:cubicBezTo>
                    <a:pt x="2006" y="12037"/>
                    <a:pt x="2067" y="12037"/>
                    <a:pt x="2128" y="12067"/>
                  </a:cubicBezTo>
                  <a:cubicBezTo>
                    <a:pt x="2310" y="12098"/>
                    <a:pt x="2493" y="12128"/>
                    <a:pt x="2614" y="12219"/>
                  </a:cubicBezTo>
                  <a:cubicBezTo>
                    <a:pt x="2827" y="12371"/>
                    <a:pt x="2888" y="12645"/>
                    <a:pt x="2949" y="12979"/>
                  </a:cubicBezTo>
                  <a:cubicBezTo>
                    <a:pt x="3010" y="13313"/>
                    <a:pt x="3101" y="13648"/>
                    <a:pt x="3344" y="13891"/>
                  </a:cubicBezTo>
                  <a:cubicBezTo>
                    <a:pt x="3557" y="14073"/>
                    <a:pt x="3830" y="14195"/>
                    <a:pt x="4195" y="14195"/>
                  </a:cubicBezTo>
                  <a:cubicBezTo>
                    <a:pt x="4286" y="14195"/>
                    <a:pt x="4347" y="14195"/>
                    <a:pt x="4438" y="14165"/>
                  </a:cubicBezTo>
                  <a:cubicBezTo>
                    <a:pt x="4621" y="14134"/>
                    <a:pt x="4803" y="14104"/>
                    <a:pt x="4985" y="14043"/>
                  </a:cubicBezTo>
                  <a:cubicBezTo>
                    <a:pt x="5137" y="14013"/>
                    <a:pt x="5289" y="13982"/>
                    <a:pt x="5411" y="13952"/>
                  </a:cubicBezTo>
                  <a:cubicBezTo>
                    <a:pt x="5806" y="13891"/>
                    <a:pt x="6171" y="13861"/>
                    <a:pt x="6596" y="13861"/>
                  </a:cubicBezTo>
                  <a:cubicBezTo>
                    <a:pt x="7417" y="13861"/>
                    <a:pt x="8268" y="13982"/>
                    <a:pt x="9058" y="14073"/>
                  </a:cubicBezTo>
                  <a:lnTo>
                    <a:pt x="9514" y="14134"/>
                  </a:lnTo>
                  <a:cubicBezTo>
                    <a:pt x="9666" y="14165"/>
                    <a:pt x="9788" y="14165"/>
                    <a:pt x="9909" y="14165"/>
                  </a:cubicBezTo>
                  <a:cubicBezTo>
                    <a:pt x="10791" y="14165"/>
                    <a:pt x="11095" y="13678"/>
                    <a:pt x="11338" y="13283"/>
                  </a:cubicBezTo>
                  <a:cubicBezTo>
                    <a:pt x="11490" y="13040"/>
                    <a:pt x="11612" y="12827"/>
                    <a:pt x="11855" y="12766"/>
                  </a:cubicBezTo>
                  <a:cubicBezTo>
                    <a:pt x="12067" y="12706"/>
                    <a:pt x="12311" y="12706"/>
                    <a:pt x="12554" y="12706"/>
                  </a:cubicBezTo>
                  <a:cubicBezTo>
                    <a:pt x="12767" y="12706"/>
                    <a:pt x="12979" y="12706"/>
                    <a:pt x="13192" y="12675"/>
                  </a:cubicBezTo>
                  <a:cubicBezTo>
                    <a:pt x="14134" y="12523"/>
                    <a:pt x="14955" y="11763"/>
                    <a:pt x="15229" y="10760"/>
                  </a:cubicBezTo>
                  <a:cubicBezTo>
                    <a:pt x="15472" y="9879"/>
                    <a:pt x="15289" y="8845"/>
                    <a:pt x="14742" y="7994"/>
                  </a:cubicBezTo>
                  <a:cubicBezTo>
                    <a:pt x="14651" y="7873"/>
                    <a:pt x="14560" y="7751"/>
                    <a:pt x="14469" y="7599"/>
                  </a:cubicBezTo>
                  <a:cubicBezTo>
                    <a:pt x="14165" y="7204"/>
                    <a:pt x="13891" y="6839"/>
                    <a:pt x="13891" y="6414"/>
                  </a:cubicBezTo>
                  <a:cubicBezTo>
                    <a:pt x="13861" y="6292"/>
                    <a:pt x="13891" y="6170"/>
                    <a:pt x="13922" y="6018"/>
                  </a:cubicBezTo>
                  <a:cubicBezTo>
                    <a:pt x="13922" y="5806"/>
                    <a:pt x="13952" y="5593"/>
                    <a:pt x="13922" y="5380"/>
                  </a:cubicBezTo>
                  <a:cubicBezTo>
                    <a:pt x="13830" y="4924"/>
                    <a:pt x="13526" y="4742"/>
                    <a:pt x="13253" y="4560"/>
                  </a:cubicBezTo>
                  <a:cubicBezTo>
                    <a:pt x="13162" y="4499"/>
                    <a:pt x="13101" y="4468"/>
                    <a:pt x="13040" y="4408"/>
                  </a:cubicBezTo>
                  <a:cubicBezTo>
                    <a:pt x="12675" y="4164"/>
                    <a:pt x="12675" y="3708"/>
                    <a:pt x="12675" y="3222"/>
                  </a:cubicBezTo>
                  <a:cubicBezTo>
                    <a:pt x="12675" y="3070"/>
                    <a:pt x="12675" y="2918"/>
                    <a:pt x="12675" y="2766"/>
                  </a:cubicBezTo>
                  <a:cubicBezTo>
                    <a:pt x="12554" y="1398"/>
                    <a:pt x="11429" y="1186"/>
                    <a:pt x="11095" y="1155"/>
                  </a:cubicBezTo>
                  <a:cubicBezTo>
                    <a:pt x="10456" y="395"/>
                    <a:pt x="9666" y="0"/>
                    <a:pt x="893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8231243" y="1595336"/>
              <a:ext cx="203565" cy="220677"/>
            </a:xfrm>
            <a:custGeom>
              <a:rect b="b" l="l" r="r" t="t"/>
              <a:pathLst>
                <a:path extrusionOk="0" h="8451" w="7843">
                  <a:moveTo>
                    <a:pt x="3922" y="0"/>
                  </a:moveTo>
                  <a:lnTo>
                    <a:pt x="1642" y="578"/>
                  </a:lnTo>
                  <a:lnTo>
                    <a:pt x="1460" y="3982"/>
                  </a:lnTo>
                  <a:lnTo>
                    <a:pt x="1" y="4833"/>
                  </a:lnTo>
                  <a:lnTo>
                    <a:pt x="3922" y="8450"/>
                  </a:lnTo>
                  <a:lnTo>
                    <a:pt x="7843" y="4833"/>
                  </a:lnTo>
                  <a:lnTo>
                    <a:pt x="6354" y="3982"/>
                  </a:lnTo>
                  <a:lnTo>
                    <a:pt x="6171" y="578"/>
                  </a:lnTo>
                  <a:lnTo>
                    <a:pt x="3922"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8225741" y="1590557"/>
              <a:ext cx="213817" cy="230208"/>
            </a:xfrm>
            <a:custGeom>
              <a:rect b="b" l="l" r="r" t="t"/>
              <a:pathLst>
                <a:path extrusionOk="0" h="8816" w="8238">
                  <a:moveTo>
                    <a:pt x="4134" y="365"/>
                  </a:moveTo>
                  <a:lnTo>
                    <a:pt x="6201" y="913"/>
                  </a:lnTo>
                  <a:lnTo>
                    <a:pt x="6383" y="4165"/>
                  </a:lnTo>
                  <a:cubicBezTo>
                    <a:pt x="6383" y="4226"/>
                    <a:pt x="6414" y="4287"/>
                    <a:pt x="6474" y="4317"/>
                  </a:cubicBezTo>
                  <a:lnTo>
                    <a:pt x="7721" y="5077"/>
                  </a:lnTo>
                  <a:lnTo>
                    <a:pt x="4134" y="8360"/>
                  </a:lnTo>
                  <a:lnTo>
                    <a:pt x="517" y="5077"/>
                  </a:lnTo>
                  <a:lnTo>
                    <a:pt x="1763" y="4317"/>
                  </a:lnTo>
                  <a:cubicBezTo>
                    <a:pt x="1824" y="4287"/>
                    <a:pt x="1854" y="4226"/>
                    <a:pt x="1854" y="4165"/>
                  </a:cubicBezTo>
                  <a:lnTo>
                    <a:pt x="2037" y="913"/>
                  </a:lnTo>
                  <a:lnTo>
                    <a:pt x="4134" y="365"/>
                  </a:lnTo>
                  <a:close/>
                  <a:moveTo>
                    <a:pt x="4073" y="1"/>
                  </a:moveTo>
                  <a:lnTo>
                    <a:pt x="1793" y="578"/>
                  </a:lnTo>
                  <a:cubicBezTo>
                    <a:pt x="1733" y="578"/>
                    <a:pt x="1672" y="669"/>
                    <a:pt x="1672" y="730"/>
                  </a:cubicBezTo>
                  <a:lnTo>
                    <a:pt x="1489" y="4043"/>
                  </a:lnTo>
                  <a:lnTo>
                    <a:pt x="91" y="4864"/>
                  </a:lnTo>
                  <a:cubicBezTo>
                    <a:pt x="61" y="4894"/>
                    <a:pt x="30" y="4955"/>
                    <a:pt x="0" y="5016"/>
                  </a:cubicBezTo>
                  <a:cubicBezTo>
                    <a:pt x="0" y="5077"/>
                    <a:pt x="30" y="5138"/>
                    <a:pt x="61" y="5168"/>
                  </a:cubicBezTo>
                  <a:lnTo>
                    <a:pt x="3982" y="8755"/>
                  </a:lnTo>
                  <a:cubicBezTo>
                    <a:pt x="4043" y="8785"/>
                    <a:pt x="4073" y="8815"/>
                    <a:pt x="4134" y="8815"/>
                  </a:cubicBezTo>
                  <a:cubicBezTo>
                    <a:pt x="4164" y="8815"/>
                    <a:pt x="4225" y="8785"/>
                    <a:pt x="4255" y="8755"/>
                  </a:cubicBezTo>
                  <a:lnTo>
                    <a:pt x="8177" y="5168"/>
                  </a:lnTo>
                  <a:cubicBezTo>
                    <a:pt x="8207" y="5138"/>
                    <a:pt x="8237" y="5077"/>
                    <a:pt x="8237" y="5016"/>
                  </a:cubicBezTo>
                  <a:cubicBezTo>
                    <a:pt x="8237" y="4955"/>
                    <a:pt x="8207" y="4894"/>
                    <a:pt x="8146" y="4864"/>
                  </a:cubicBezTo>
                  <a:lnTo>
                    <a:pt x="6778" y="4043"/>
                  </a:lnTo>
                  <a:lnTo>
                    <a:pt x="6596" y="730"/>
                  </a:lnTo>
                  <a:cubicBezTo>
                    <a:pt x="6596" y="669"/>
                    <a:pt x="6535" y="578"/>
                    <a:pt x="6444" y="578"/>
                  </a:cubicBezTo>
                  <a:lnTo>
                    <a:pt x="4164"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8122734" y="1402996"/>
              <a:ext cx="66730" cy="116331"/>
            </a:xfrm>
            <a:custGeom>
              <a:rect b="b" l="l" r="r" t="t"/>
              <a:pathLst>
                <a:path extrusionOk="0" h="4455" w="2571">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8122396" y="1398504"/>
              <a:ext cx="72596" cy="126202"/>
            </a:xfrm>
            <a:custGeom>
              <a:rect b="b" l="l" r="r" t="t"/>
              <a:pathLst>
                <a:path extrusionOk="0" h="4833" w="2797">
                  <a:moveTo>
                    <a:pt x="1398" y="365"/>
                  </a:moveTo>
                  <a:cubicBezTo>
                    <a:pt x="1763" y="365"/>
                    <a:pt x="2158" y="881"/>
                    <a:pt x="2310" y="1155"/>
                  </a:cubicBezTo>
                  <a:lnTo>
                    <a:pt x="2402" y="4377"/>
                  </a:lnTo>
                  <a:cubicBezTo>
                    <a:pt x="2310" y="4407"/>
                    <a:pt x="2189" y="4438"/>
                    <a:pt x="2098" y="4438"/>
                  </a:cubicBezTo>
                  <a:cubicBezTo>
                    <a:pt x="1672" y="4438"/>
                    <a:pt x="1307" y="3951"/>
                    <a:pt x="1125" y="3647"/>
                  </a:cubicBezTo>
                  <a:cubicBezTo>
                    <a:pt x="608" y="2736"/>
                    <a:pt x="426" y="1429"/>
                    <a:pt x="760" y="912"/>
                  </a:cubicBezTo>
                  <a:cubicBezTo>
                    <a:pt x="943" y="547"/>
                    <a:pt x="1186" y="365"/>
                    <a:pt x="1398" y="365"/>
                  </a:cubicBezTo>
                  <a:close/>
                  <a:moveTo>
                    <a:pt x="1398" y="0"/>
                  </a:moveTo>
                  <a:cubicBezTo>
                    <a:pt x="1034" y="0"/>
                    <a:pt x="699" y="213"/>
                    <a:pt x="426" y="699"/>
                  </a:cubicBezTo>
                  <a:cubicBezTo>
                    <a:pt x="0" y="1429"/>
                    <a:pt x="274" y="2888"/>
                    <a:pt x="821" y="3830"/>
                  </a:cubicBezTo>
                  <a:cubicBezTo>
                    <a:pt x="1186" y="4468"/>
                    <a:pt x="1642" y="4833"/>
                    <a:pt x="2098" y="4833"/>
                  </a:cubicBezTo>
                  <a:cubicBezTo>
                    <a:pt x="2310" y="4833"/>
                    <a:pt x="2493" y="4742"/>
                    <a:pt x="2705" y="4620"/>
                  </a:cubicBezTo>
                  <a:cubicBezTo>
                    <a:pt x="2736" y="4590"/>
                    <a:pt x="2797" y="4529"/>
                    <a:pt x="2766" y="4468"/>
                  </a:cubicBezTo>
                  <a:lnTo>
                    <a:pt x="2675" y="1094"/>
                  </a:lnTo>
                  <a:cubicBezTo>
                    <a:pt x="2675" y="1064"/>
                    <a:pt x="2675" y="1033"/>
                    <a:pt x="2645" y="1003"/>
                  </a:cubicBezTo>
                  <a:cubicBezTo>
                    <a:pt x="2614" y="912"/>
                    <a:pt x="2098" y="0"/>
                    <a:pt x="139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8476577" y="1402996"/>
              <a:ext cx="66756" cy="116331"/>
            </a:xfrm>
            <a:custGeom>
              <a:rect b="b" l="l" r="r" t="t"/>
              <a:pathLst>
                <a:path extrusionOk="0" h="4455" w="2572">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8471853" y="1398504"/>
              <a:ext cx="72596" cy="126202"/>
            </a:xfrm>
            <a:custGeom>
              <a:rect b="b" l="l" r="r" t="t"/>
              <a:pathLst>
                <a:path extrusionOk="0" h="4833" w="2797">
                  <a:moveTo>
                    <a:pt x="1399" y="365"/>
                  </a:moveTo>
                  <a:cubicBezTo>
                    <a:pt x="1612" y="365"/>
                    <a:pt x="1824" y="547"/>
                    <a:pt x="2037" y="912"/>
                  </a:cubicBezTo>
                  <a:cubicBezTo>
                    <a:pt x="2341" y="1429"/>
                    <a:pt x="2159" y="2736"/>
                    <a:pt x="1642" y="3647"/>
                  </a:cubicBezTo>
                  <a:cubicBezTo>
                    <a:pt x="1460" y="3951"/>
                    <a:pt x="1125" y="4438"/>
                    <a:pt x="669" y="4438"/>
                  </a:cubicBezTo>
                  <a:cubicBezTo>
                    <a:pt x="578" y="4438"/>
                    <a:pt x="487" y="4407"/>
                    <a:pt x="396" y="4377"/>
                  </a:cubicBezTo>
                  <a:lnTo>
                    <a:pt x="487" y="1155"/>
                  </a:lnTo>
                  <a:cubicBezTo>
                    <a:pt x="608" y="881"/>
                    <a:pt x="1004" y="365"/>
                    <a:pt x="1399" y="365"/>
                  </a:cubicBezTo>
                  <a:close/>
                  <a:moveTo>
                    <a:pt x="1399" y="0"/>
                  </a:moveTo>
                  <a:cubicBezTo>
                    <a:pt x="669" y="0"/>
                    <a:pt x="183" y="912"/>
                    <a:pt x="122" y="1003"/>
                  </a:cubicBezTo>
                  <a:cubicBezTo>
                    <a:pt x="92" y="1033"/>
                    <a:pt x="92" y="1064"/>
                    <a:pt x="92" y="1094"/>
                  </a:cubicBezTo>
                  <a:lnTo>
                    <a:pt x="1" y="4468"/>
                  </a:lnTo>
                  <a:cubicBezTo>
                    <a:pt x="1" y="4529"/>
                    <a:pt x="31" y="4590"/>
                    <a:pt x="92" y="4620"/>
                  </a:cubicBezTo>
                  <a:cubicBezTo>
                    <a:pt x="274" y="4742"/>
                    <a:pt x="487" y="4833"/>
                    <a:pt x="669" y="4833"/>
                  </a:cubicBezTo>
                  <a:cubicBezTo>
                    <a:pt x="1156" y="4833"/>
                    <a:pt x="1612" y="4468"/>
                    <a:pt x="1976" y="3830"/>
                  </a:cubicBezTo>
                  <a:cubicBezTo>
                    <a:pt x="2493" y="2888"/>
                    <a:pt x="2797" y="1429"/>
                    <a:pt x="2371" y="699"/>
                  </a:cubicBezTo>
                  <a:cubicBezTo>
                    <a:pt x="2067" y="243"/>
                    <a:pt x="1763" y="0"/>
                    <a:pt x="139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8147623" y="1435635"/>
              <a:ext cx="33170" cy="18435"/>
            </a:xfrm>
            <a:custGeom>
              <a:rect b="b" l="l" r="r" t="t"/>
              <a:pathLst>
                <a:path extrusionOk="0" h="706" w="1278">
                  <a:moveTo>
                    <a:pt x="540" y="0"/>
                  </a:moveTo>
                  <a:cubicBezTo>
                    <a:pt x="513" y="0"/>
                    <a:pt x="485" y="2"/>
                    <a:pt x="457" y="7"/>
                  </a:cubicBezTo>
                  <a:cubicBezTo>
                    <a:pt x="335" y="7"/>
                    <a:pt x="183" y="67"/>
                    <a:pt x="62" y="341"/>
                  </a:cubicBezTo>
                  <a:cubicBezTo>
                    <a:pt x="1" y="432"/>
                    <a:pt x="31" y="523"/>
                    <a:pt x="122" y="584"/>
                  </a:cubicBezTo>
                  <a:cubicBezTo>
                    <a:pt x="145" y="592"/>
                    <a:pt x="170" y="596"/>
                    <a:pt x="195" y="596"/>
                  </a:cubicBezTo>
                  <a:cubicBezTo>
                    <a:pt x="271" y="596"/>
                    <a:pt x="350" y="561"/>
                    <a:pt x="396" y="493"/>
                  </a:cubicBezTo>
                  <a:cubicBezTo>
                    <a:pt x="426" y="432"/>
                    <a:pt x="457" y="371"/>
                    <a:pt x="518" y="371"/>
                  </a:cubicBezTo>
                  <a:cubicBezTo>
                    <a:pt x="527" y="369"/>
                    <a:pt x="536" y="368"/>
                    <a:pt x="546" y="368"/>
                  </a:cubicBezTo>
                  <a:cubicBezTo>
                    <a:pt x="666" y="368"/>
                    <a:pt x="828" y="532"/>
                    <a:pt x="913" y="645"/>
                  </a:cubicBezTo>
                  <a:cubicBezTo>
                    <a:pt x="943" y="675"/>
                    <a:pt x="1004" y="706"/>
                    <a:pt x="1065" y="706"/>
                  </a:cubicBezTo>
                  <a:cubicBezTo>
                    <a:pt x="1095" y="706"/>
                    <a:pt x="1156" y="706"/>
                    <a:pt x="1186" y="675"/>
                  </a:cubicBezTo>
                  <a:cubicBezTo>
                    <a:pt x="1278" y="615"/>
                    <a:pt x="1278" y="493"/>
                    <a:pt x="1217" y="402"/>
                  </a:cubicBezTo>
                  <a:cubicBezTo>
                    <a:pt x="1189" y="345"/>
                    <a:pt x="898" y="0"/>
                    <a:pt x="54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8485271" y="1435635"/>
              <a:ext cx="33145" cy="18435"/>
            </a:xfrm>
            <a:custGeom>
              <a:rect b="b" l="l" r="r" t="t"/>
              <a:pathLst>
                <a:path extrusionOk="0" h="706" w="1277">
                  <a:moveTo>
                    <a:pt x="744" y="0"/>
                  </a:moveTo>
                  <a:cubicBezTo>
                    <a:pt x="410" y="0"/>
                    <a:pt x="118" y="345"/>
                    <a:pt x="61" y="402"/>
                  </a:cubicBezTo>
                  <a:cubicBezTo>
                    <a:pt x="0" y="493"/>
                    <a:pt x="31" y="615"/>
                    <a:pt x="91" y="675"/>
                  </a:cubicBezTo>
                  <a:cubicBezTo>
                    <a:pt x="152" y="706"/>
                    <a:pt x="183" y="706"/>
                    <a:pt x="213" y="706"/>
                  </a:cubicBezTo>
                  <a:cubicBezTo>
                    <a:pt x="274" y="706"/>
                    <a:pt x="335" y="675"/>
                    <a:pt x="365" y="645"/>
                  </a:cubicBezTo>
                  <a:cubicBezTo>
                    <a:pt x="456" y="523"/>
                    <a:pt x="669" y="371"/>
                    <a:pt x="791" y="371"/>
                  </a:cubicBezTo>
                  <a:cubicBezTo>
                    <a:pt x="821" y="371"/>
                    <a:pt x="851" y="432"/>
                    <a:pt x="912" y="493"/>
                  </a:cubicBezTo>
                  <a:cubicBezTo>
                    <a:pt x="935" y="561"/>
                    <a:pt x="1009" y="596"/>
                    <a:pt x="1083" y="596"/>
                  </a:cubicBezTo>
                  <a:cubicBezTo>
                    <a:pt x="1108" y="596"/>
                    <a:pt x="1133" y="592"/>
                    <a:pt x="1155" y="584"/>
                  </a:cubicBezTo>
                  <a:cubicBezTo>
                    <a:pt x="1246" y="523"/>
                    <a:pt x="1277" y="432"/>
                    <a:pt x="1246" y="341"/>
                  </a:cubicBezTo>
                  <a:cubicBezTo>
                    <a:pt x="1125" y="67"/>
                    <a:pt x="943" y="7"/>
                    <a:pt x="821" y="7"/>
                  </a:cubicBezTo>
                  <a:cubicBezTo>
                    <a:pt x="795" y="2"/>
                    <a:pt x="769" y="0"/>
                    <a:pt x="74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8174458" y="1227837"/>
              <a:ext cx="316391" cy="431822"/>
            </a:xfrm>
            <a:custGeom>
              <a:rect b="b" l="l" r="r" t="t"/>
              <a:pathLst>
                <a:path extrusionOk="0" h="16537" w="12190">
                  <a:moveTo>
                    <a:pt x="8542" y="1"/>
                  </a:moveTo>
                  <a:cubicBezTo>
                    <a:pt x="8268" y="1"/>
                    <a:pt x="7994" y="92"/>
                    <a:pt x="7751" y="214"/>
                  </a:cubicBezTo>
                  <a:cubicBezTo>
                    <a:pt x="6809" y="822"/>
                    <a:pt x="6535" y="2281"/>
                    <a:pt x="5441" y="2585"/>
                  </a:cubicBezTo>
                  <a:cubicBezTo>
                    <a:pt x="5291" y="2628"/>
                    <a:pt x="5143" y="2645"/>
                    <a:pt x="4994" y="2645"/>
                  </a:cubicBezTo>
                  <a:cubicBezTo>
                    <a:pt x="4512" y="2645"/>
                    <a:pt x="4012" y="2471"/>
                    <a:pt x="3353" y="2471"/>
                  </a:cubicBezTo>
                  <a:cubicBezTo>
                    <a:pt x="3224" y="2471"/>
                    <a:pt x="3090" y="2478"/>
                    <a:pt x="2949" y="2493"/>
                  </a:cubicBezTo>
                  <a:cubicBezTo>
                    <a:pt x="1307" y="2706"/>
                    <a:pt x="1551" y="4530"/>
                    <a:pt x="973" y="5138"/>
                  </a:cubicBezTo>
                  <a:cubicBezTo>
                    <a:pt x="608" y="5533"/>
                    <a:pt x="335" y="5563"/>
                    <a:pt x="92" y="5594"/>
                  </a:cubicBezTo>
                  <a:cubicBezTo>
                    <a:pt x="31" y="6171"/>
                    <a:pt x="0" y="6779"/>
                    <a:pt x="0" y="7417"/>
                  </a:cubicBezTo>
                  <a:cubicBezTo>
                    <a:pt x="0" y="11095"/>
                    <a:pt x="1125" y="12798"/>
                    <a:pt x="2432" y="14226"/>
                  </a:cubicBezTo>
                  <a:cubicBezTo>
                    <a:pt x="4134" y="16111"/>
                    <a:pt x="4803" y="16536"/>
                    <a:pt x="6110" y="16536"/>
                  </a:cubicBezTo>
                  <a:cubicBezTo>
                    <a:pt x="7387" y="16536"/>
                    <a:pt x="8055" y="16111"/>
                    <a:pt x="9788" y="14226"/>
                  </a:cubicBezTo>
                  <a:cubicBezTo>
                    <a:pt x="11064" y="12798"/>
                    <a:pt x="12189" y="11095"/>
                    <a:pt x="12189" y="7417"/>
                  </a:cubicBezTo>
                  <a:cubicBezTo>
                    <a:pt x="12189" y="3831"/>
                    <a:pt x="11125" y="1034"/>
                    <a:pt x="8542"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8169709" y="1222302"/>
              <a:ext cx="326644" cy="442894"/>
            </a:xfrm>
            <a:custGeom>
              <a:rect b="b" l="l" r="r" t="t"/>
              <a:pathLst>
                <a:path extrusionOk="0" h="16961" w="12585">
                  <a:moveTo>
                    <a:pt x="8694" y="395"/>
                  </a:moveTo>
                  <a:cubicBezTo>
                    <a:pt x="11582" y="1581"/>
                    <a:pt x="12190" y="4985"/>
                    <a:pt x="12190" y="7629"/>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29"/>
                  </a:cubicBezTo>
                  <a:cubicBezTo>
                    <a:pt x="366" y="7082"/>
                    <a:pt x="396" y="6505"/>
                    <a:pt x="457" y="5958"/>
                  </a:cubicBezTo>
                  <a:cubicBezTo>
                    <a:pt x="670" y="5927"/>
                    <a:pt x="943" y="5836"/>
                    <a:pt x="1278" y="5471"/>
                  </a:cubicBezTo>
                  <a:cubicBezTo>
                    <a:pt x="1521" y="5228"/>
                    <a:pt x="1642" y="4863"/>
                    <a:pt x="1764" y="4468"/>
                  </a:cubicBezTo>
                  <a:cubicBezTo>
                    <a:pt x="1977" y="3769"/>
                    <a:pt x="2189" y="3009"/>
                    <a:pt x="3162" y="2888"/>
                  </a:cubicBezTo>
                  <a:cubicBezTo>
                    <a:pt x="3284" y="2880"/>
                    <a:pt x="3406" y="2876"/>
                    <a:pt x="3527" y="2876"/>
                  </a:cubicBezTo>
                  <a:cubicBezTo>
                    <a:pt x="3858" y="2876"/>
                    <a:pt x="4180" y="2904"/>
                    <a:pt x="4469" y="2949"/>
                  </a:cubicBezTo>
                  <a:cubicBezTo>
                    <a:pt x="4716" y="3002"/>
                    <a:pt x="4964" y="3034"/>
                    <a:pt x="5199" y="3034"/>
                  </a:cubicBezTo>
                  <a:cubicBezTo>
                    <a:pt x="5369" y="3034"/>
                    <a:pt x="5532" y="3017"/>
                    <a:pt x="5685" y="2979"/>
                  </a:cubicBezTo>
                  <a:cubicBezTo>
                    <a:pt x="6354" y="2766"/>
                    <a:pt x="6718" y="2219"/>
                    <a:pt x="7083" y="1672"/>
                  </a:cubicBezTo>
                  <a:cubicBezTo>
                    <a:pt x="7357" y="1246"/>
                    <a:pt x="7661" y="851"/>
                    <a:pt x="8056" y="608"/>
                  </a:cubicBezTo>
                  <a:cubicBezTo>
                    <a:pt x="8238" y="487"/>
                    <a:pt x="8451" y="426"/>
                    <a:pt x="8694" y="395"/>
                  </a:cubicBezTo>
                  <a:close/>
                  <a:moveTo>
                    <a:pt x="8694" y="0"/>
                  </a:moveTo>
                  <a:cubicBezTo>
                    <a:pt x="8390" y="31"/>
                    <a:pt x="8086" y="122"/>
                    <a:pt x="7843" y="274"/>
                  </a:cubicBezTo>
                  <a:cubicBezTo>
                    <a:pt x="7387" y="547"/>
                    <a:pt x="7083" y="1003"/>
                    <a:pt x="6779" y="1459"/>
                  </a:cubicBezTo>
                  <a:cubicBezTo>
                    <a:pt x="6445" y="1976"/>
                    <a:pt x="6111" y="2462"/>
                    <a:pt x="5563" y="2614"/>
                  </a:cubicBezTo>
                  <a:cubicBezTo>
                    <a:pt x="5459" y="2637"/>
                    <a:pt x="5341" y="2647"/>
                    <a:pt x="5213" y="2647"/>
                  </a:cubicBezTo>
                  <a:cubicBezTo>
                    <a:pt x="5007" y="2647"/>
                    <a:pt x="4774" y="2621"/>
                    <a:pt x="4530" y="2584"/>
                  </a:cubicBezTo>
                  <a:cubicBezTo>
                    <a:pt x="4251" y="2541"/>
                    <a:pt x="3910" y="2498"/>
                    <a:pt x="3552" y="2498"/>
                  </a:cubicBezTo>
                  <a:cubicBezTo>
                    <a:pt x="3404" y="2498"/>
                    <a:pt x="3253" y="2505"/>
                    <a:pt x="3101" y="2523"/>
                  </a:cubicBezTo>
                  <a:cubicBezTo>
                    <a:pt x="1916" y="2675"/>
                    <a:pt x="1612" y="3617"/>
                    <a:pt x="1399" y="4377"/>
                  </a:cubicBezTo>
                  <a:cubicBezTo>
                    <a:pt x="1278" y="4712"/>
                    <a:pt x="1186" y="5046"/>
                    <a:pt x="1004" y="5228"/>
                  </a:cubicBezTo>
                  <a:cubicBezTo>
                    <a:pt x="700" y="5532"/>
                    <a:pt x="487" y="5563"/>
                    <a:pt x="244" y="5623"/>
                  </a:cubicBezTo>
                  <a:cubicBezTo>
                    <a:pt x="183" y="5623"/>
                    <a:pt x="123" y="5684"/>
                    <a:pt x="92" y="5775"/>
                  </a:cubicBezTo>
                  <a:cubicBezTo>
                    <a:pt x="31" y="6383"/>
                    <a:pt x="1" y="7022"/>
                    <a:pt x="1" y="7629"/>
                  </a:cubicBezTo>
                  <a:cubicBezTo>
                    <a:pt x="1" y="11520"/>
                    <a:pt x="1278" y="13253"/>
                    <a:pt x="2463" y="14560"/>
                  </a:cubicBezTo>
                  <a:cubicBezTo>
                    <a:pt x="4196" y="16505"/>
                    <a:pt x="4925" y="16961"/>
                    <a:pt x="6293" y="16961"/>
                  </a:cubicBezTo>
                  <a:cubicBezTo>
                    <a:pt x="7630" y="16961"/>
                    <a:pt x="8360" y="16505"/>
                    <a:pt x="10092" y="14560"/>
                  </a:cubicBezTo>
                  <a:cubicBezTo>
                    <a:pt x="11308" y="13253"/>
                    <a:pt x="12585" y="11520"/>
                    <a:pt x="12585" y="7629"/>
                  </a:cubicBezTo>
                  <a:cubicBezTo>
                    <a:pt x="12585" y="3648"/>
                    <a:pt x="11278" y="1034"/>
                    <a:pt x="8785" y="31"/>
                  </a:cubicBezTo>
                  <a:cubicBezTo>
                    <a:pt x="8755" y="0"/>
                    <a:pt x="8725" y="0"/>
                    <a:pt x="869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8370092" y="1402317"/>
              <a:ext cx="75763" cy="30343"/>
            </a:xfrm>
            <a:custGeom>
              <a:rect b="b" l="l" r="r" t="t"/>
              <a:pathLst>
                <a:path extrusionOk="0" h="1162" w="2919">
                  <a:moveTo>
                    <a:pt x="1430" y="0"/>
                  </a:moveTo>
                  <a:cubicBezTo>
                    <a:pt x="728" y="0"/>
                    <a:pt x="291" y="387"/>
                    <a:pt x="92" y="614"/>
                  </a:cubicBezTo>
                  <a:cubicBezTo>
                    <a:pt x="0" y="705"/>
                    <a:pt x="31" y="827"/>
                    <a:pt x="92" y="887"/>
                  </a:cubicBezTo>
                  <a:cubicBezTo>
                    <a:pt x="133" y="915"/>
                    <a:pt x="180" y="930"/>
                    <a:pt x="225" y="930"/>
                  </a:cubicBezTo>
                  <a:cubicBezTo>
                    <a:pt x="280" y="930"/>
                    <a:pt x="332" y="907"/>
                    <a:pt x="365" y="857"/>
                  </a:cubicBezTo>
                  <a:cubicBezTo>
                    <a:pt x="533" y="690"/>
                    <a:pt x="880" y="394"/>
                    <a:pt x="1406" y="394"/>
                  </a:cubicBezTo>
                  <a:cubicBezTo>
                    <a:pt x="1453" y="394"/>
                    <a:pt x="1501" y="396"/>
                    <a:pt x="1551" y="401"/>
                  </a:cubicBezTo>
                  <a:cubicBezTo>
                    <a:pt x="2219" y="432"/>
                    <a:pt x="2523" y="1039"/>
                    <a:pt x="2523" y="1070"/>
                  </a:cubicBezTo>
                  <a:cubicBezTo>
                    <a:pt x="2554" y="1131"/>
                    <a:pt x="2645" y="1161"/>
                    <a:pt x="2706" y="1161"/>
                  </a:cubicBezTo>
                  <a:lnTo>
                    <a:pt x="2797" y="1161"/>
                  </a:lnTo>
                  <a:cubicBezTo>
                    <a:pt x="2888" y="1100"/>
                    <a:pt x="2918" y="979"/>
                    <a:pt x="2888" y="887"/>
                  </a:cubicBezTo>
                  <a:cubicBezTo>
                    <a:pt x="2858" y="857"/>
                    <a:pt x="2463" y="67"/>
                    <a:pt x="1581" y="6"/>
                  </a:cubicBezTo>
                  <a:cubicBezTo>
                    <a:pt x="1529" y="2"/>
                    <a:pt x="1479" y="0"/>
                    <a:pt x="143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8389816" y="1407226"/>
              <a:ext cx="30004" cy="30969"/>
            </a:xfrm>
            <a:custGeom>
              <a:rect b="b" l="l" r="r" t="t"/>
              <a:pathLst>
                <a:path extrusionOk="0" h="1186" w="1156">
                  <a:moveTo>
                    <a:pt x="578" y="0"/>
                  </a:moveTo>
                  <a:cubicBezTo>
                    <a:pt x="244" y="0"/>
                    <a:pt x="0" y="274"/>
                    <a:pt x="0" y="578"/>
                  </a:cubicBezTo>
                  <a:cubicBezTo>
                    <a:pt x="0" y="912"/>
                    <a:pt x="244" y="1186"/>
                    <a:pt x="578" y="1186"/>
                  </a:cubicBezTo>
                  <a:cubicBezTo>
                    <a:pt x="912" y="1186"/>
                    <a:pt x="1155" y="912"/>
                    <a:pt x="1155" y="578"/>
                  </a:cubicBezTo>
                  <a:cubicBezTo>
                    <a:pt x="1155" y="274"/>
                    <a:pt x="912" y="0"/>
                    <a:pt x="57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8220213" y="1402317"/>
              <a:ext cx="75763" cy="30343"/>
            </a:xfrm>
            <a:custGeom>
              <a:rect b="b" l="l" r="r" t="t"/>
              <a:pathLst>
                <a:path extrusionOk="0" h="1162" w="2919">
                  <a:moveTo>
                    <a:pt x="1494" y="0"/>
                  </a:moveTo>
                  <a:cubicBezTo>
                    <a:pt x="1444" y="0"/>
                    <a:pt x="1391" y="2"/>
                    <a:pt x="1338" y="6"/>
                  </a:cubicBezTo>
                  <a:cubicBezTo>
                    <a:pt x="487" y="67"/>
                    <a:pt x="61" y="857"/>
                    <a:pt x="61" y="887"/>
                  </a:cubicBezTo>
                  <a:cubicBezTo>
                    <a:pt x="0" y="979"/>
                    <a:pt x="61" y="1100"/>
                    <a:pt x="152" y="1161"/>
                  </a:cubicBezTo>
                  <a:lnTo>
                    <a:pt x="213" y="1161"/>
                  </a:lnTo>
                  <a:cubicBezTo>
                    <a:pt x="304" y="1161"/>
                    <a:pt x="365" y="1131"/>
                    <a:pt x="395" y="1070"/>
                  </a:cubicBezTo>
                  <a:cubicBezTo>
                    <a:pt x="395" y="1070"/>
                    <a:pt x="730" y="432"/>
                    <a:pt x="1368" y="401"/>
                  </a:cubicBezTo>
                  <a:cubicBezTo>
                    <a:pt x="1420" y="396"/>
                    <a:pt x="1471" y="394"/>
                    <a:pt x="1519" y="394"/>
                  </a:cubicBezTo>
                  <a:cubicBezTo>
                    <a:pt x="2069" y="394"/>
                    <a:pt x="2414" y="690"/>
                    <a:pt x="2554" y="857"/>
                  </a:cubicBezTo>
                  <a:cubicBezTo>
                    <a:pt x="2604" y="907"/>
                    <a:pt x="2663" y="930"/>
                    <a:pt x="2717" y="930"/>
                  </a:cubicBezTo>
                  <a:cubicBezTo>
                    <a:pt x="2760" y="930"/>
                    <a:pt x="2800" y="915"/>
                    <a:pt x="2827" y="887"/>
                  </a:cubicBezTo>
                  <a:cubicBezTo>
                    <a:pt x="2918" y="827"/>
                    <a:pt x="2918" y="705"/>
                    <a:pt x="2858" y="614"/>
                  </a:cubicBezTo>
                  <a:cubicBezTo>
                    <a:pt x="2630" y="387"/>
                    <a:pt x="2217" y="0"/>
                    <a:pt x="149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8246244" y="1407226"/>
              <a:ext cx="30783" cy="30969"/>
            </a:xfrm>
            <a:custGeom>
              <a:rect b="b" l="l" r="r" t="t"/>
              <a:pathLst>
                <a:path extrusionOk="0" h="1186" w="1186">
                  <a:moveTo>
                    <a:pt x="578" y="0"/>
                  </a:moveTo>
                  <a:cubicBezTo>
                    <a:pt x="274" y="0"/>
                    <a:pt x="0" y="274"/>
                    <a:pt x="0" y="578"/>
                  </a:cubicBezTo>
                  <a:cubicBezTo>
                    <a:pt x="0" y="912"/>
                    <a:pt x="274" y="1186"/>
                    <a:pt x="578" y="1186"/>
                  </a:cubicBezTo>
                  <a:cubicBezTo>
                    <a:pt x="912" y="1186"/>
                    <a:pt x="1186" y="912"/>
                    <a:pt x="1186" y="578"/>
                  </a:cubicBezTo>
                  <a:cubicBezTo>
                    <a:pt x="1186" y="274"/>
                    <a:pt x="912" y="0"/>
                    <a:pt x="57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8220213" y="1355394"/>
              <a:ext cx="82848" cy="20890"/>
            </a:xfrm>
            <a:custGeom>
              <a:rect b="b" l="l" r="r" t="t"/>
              <a:pathLst>
                <a:path extrusionOk="0" h="800" w="3192">
                  <a:moveTo>
                    <a:pt x="1625" y="1"/>
                  </a:moveTo>
                  <a:cubicBezTo>
                    <a:pt x="821" y="1"/>
                    <a:pt x="180" y="355"/>
                    <a:pt x="122" y="374"/>
                  </a:cubicBezTo>
                  <a:cubicBezTo>
                    <a:pt x="31" y="435"/>
                    <a:pt x="0" y="526"/>
                    <a:pt x="61" y="618"/>
                  </a:cubicBezTo>
                  <a:cubicBezTo>
                    <a:pt x="107" y="686"/>
                    <a:pt x="169" y="720"/>
                    <a:pt x="236" y="720"/>
                  </a:cubicBezTo>
                  <a:cubicBezTo>
                    <a:pt x="259" y="720"/>
                    <a:pt x="281" y="716"/>
                    <a:pt x="304" y="709"/>
                  </a:cubicBezTo>
                  <a:cubicBezTo>
                    <a:pt x="324" y="709"/>
                    <a:pt x="908" y="388"/>
                    <a:pt x="1631" y="388"/>
                  </a:cubicBezTo>
                  <a:cubicBezTo>
                    <a:pt x="2021" y="388"/>
                    <a:pt x="2452" y="482"/>
                    <a:pt x="2858" y="770"/>
                  </a:cubicBezTo>
                  <a:cubicBezTo>
                    <a:pt x="2888" y="800"/>
                    <a:pt x="2918" y="800"/>
                    <a:pt x="2949" y="800"/>
                  </a:cubicBezTo>
                  <a:cubicBezTo>
                    <a:pt x="3009" y="800"/>
                    <a:pt x="3070" y="800"/>
                    <a:pt x="3101" y="739"/>
                  </a:cubicBezTo>
                  <a:cubicBezTo>
                    <a:pt x="3192" y="648"/>
                    <a:pt x="3161" y="526"/>
                    <a:pt x="3070" y="466"/>
                  </a:cubicBezTo>
                  <a:cubicBezTo>
                    <a:pt x="2587" y="114"/>
                    <a:pt x="2080" y="1"/>
                    <a:pt x="162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8363785" y="1355394"/>
              <a:ext cx="82070" cy="20890"/>
            </a:xfrm>
            <a:custGeom>
              <a:rect b="b" l="l" r="r" t="t"/>
              <a:pathLst>
                <a:path extrusionOk="0" h="800" w="3162">
                  <a:moveTo>
                    <a:pt x="1544" y="1"/>
                  </a:moveTo>
                  <a:cubicBezTo>
                    <a:pt x="1086" y="1"/>
                    <a:pt x="575" y="114"/>
                    <a:pt x="92" y="466"/>
                  </a:cubicBezTo>
                  <a:cubicBezTo>
                    <a:pt x="0" y="526"/>
                    <a:pt x="0" y="648"/>
                    <a:pt x="61" y="739"/>
                  </a:cubicBezTo>
                  <a:cubicBezTo>
                    <a:pt x="92" y="800"/>
                    <a:pt x="152" y="800"/>
                    <a:pt x="213" y="800"/>
                  </a:cubicBezTo>
                  <a:cubicBezTo>
                    <a:pt x="243" y="800"/>
                    <a:pt x="304" y="800"/>
                    <a:pt x="335" y="770"/>
                  </a:cubicBezTo>
                  <a:cubicBezTo>
                    <a:pt x="729" y="482"/>
                    <a:pt x="1153" y="388"/>
                    <a:pt x="1539" y="388"/>
                  </a:cubicBezTo>
                  <a:cubicBezTo>
                    <a:pt x="2254" y="388"/>
                    <a:pt x="2838" y="709"/>
                    <a:pt x="2858" y="709"/>
                  </a:cubicBezTo>
                  <a:cubicBezTo>
                    <a:pt x="2883" y="726"/>
                    <a:pt x="2911" y="733"/>
                    <a:pt x="2938" y="733"/>
                  </a:cubicBezTo>
                  <a:cubicBezTo>
                    <a:pt x="3010" y="733"/>
                    <a:pt x="3079" y="683"/>
                    <a:pt x="3101" y="618"/>
                  </a:cubicBezTo>
                  <a:cubicBezTo>
                    <a:pt x="3161" y="526"/>
                    <a:pt x="3131" y="435"/>
                    <a:pt x="3040" y="374"/>
                  </a:cubicBezTo>
                  <a:cubicBezTo>
                    <a:pt x="3001" y="355"/>
                    <a:pt x="2355" y="1"/>
                    <a:pt x="154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8313307" y="1511987"/>
              <a:ext cx="46563" cy="25042"/>
            </a:xfrm>
            <a:custGeom>
              <a:rect b="b" l="l" r="r" t="t"/>
              <a:pathLst>
                <a:path extrusionOk="0" h="959" w="1794">
                  <a:moveTo>
                    <a:pt x="912" y="1"/>
                  </a:moveTo>
                  <a:cubicBezTo>
                    <a:pt x="578" y="1"/>
                    <a:pt x="334" y="61"/>
                    <a:pt x="152" y="122"/>
                  </a:cubicBezTo>
                  <a:cubicBezTo>
                    <a:pt x="30" y="18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83"/>
                    <a:pt x="1641" y="122"/>
                  </a:cubicBezTo>
                  <a:cubicBezTo>
                    <a:pt x="1489" y="61"/>
                    <a:pt x="1246" y="1"/>
                    <a:pt x="912" y="1"/>
                  </a:cubicBezTo>
                  <a:close/>
                </a:path>
              </a:pathLst>
            </a:custGeom>
            <a:solidFill>
              <a:srgbClr val="9A6A5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8295944" y="1557186"/>
              <a:ext cx="81291" cy="25460"/>
            </a:xfrm>
            <a:custGeom>
              <a:rect b="b" l="l" r="r" t="t"/>
              <a:pathLst>
                <a:path extrusionOk="0" h="975" w="3132">
                  <a:moveTo>
                    <a:pt x="226" y="1"/>
                  </a:moveTo>
                  <a:cubicBezTo>
                    <a:pt x="190" y="1"/>
                    <a:pt x="154" y="11"/>
                    <a:pt x="122" y="33"/>
                  </a:cubicBezTo>
                  <a:cubicBezTo>
                    <a:pt x="31" y="93"/>
                    <a:pt x="0" y="215"/>
                    <a:pt x="61" y="276"/>
                  </a:cubicBezTo>
                  <a:cubicBezTo>
                    <a:pt x="91" y="306"/>
                    <a:pt x="547" y="975"/>
                    <a:pt x="1581" y="975"/>
                  </a:cubicBezTo>
                  <a:cubicBezTo>
                    <a:pt x="2614" y="975"/>
                    <a:pt x="3070" y="306"/>
                    <a:pt x="3070" y="276"/>
                  </a:cubicBezTo>
                  <a:cubicBezTo>
                    <a:pt x="3131" y="215"/>
                    <a:pt x="3101" y="93"/>
                    <a:pt x="3009" y="33"/>
                  </a:cubicBezTo>
                  <a:cubicBezTo>
                    <a:pt x="2988" y="11"/>
                    <a:pt x="2959" y="1"/>
                    <a:pt x="2927" y="1"/>
                  </a:cubicBezTo>
                  <a:cubicBezTo>
                    <a:pt x="2870" y="1"/>
                    <a:pt x="2806" y="34"/>
                    <a:pt x="2766" y="93"/>
                  </a:cubicBezTo>
                  <a:cubicBezTo>
                    <a:pt x="2736" y="93"/>
                    <a:pt x="2402" y="610"/>
                    <a:pt x="1581" y="610"/>
                  </a:cubicBezTo>
                  <a:cubicBezTo>
                    <a:pt x="760" y="610"/>
                    <a:pt x="395" y="93"/>
                    <a:pt x="395" y="93"/>
                  </a:cubicBezTo>
                  <a:cubicBezTo>
                    <a:pt x="356" y="34"/>
                    <a:pt x="292" y="1"/>
                    <a:pt x="226" y="1"/>
                  </a:cubicBezTo>
                  <a:close/>
                </a:path>
              </a:pathLst>
            </a:custGeom>
            <a:solidFill>
              <a:srgbClr val="15223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8081365" y="1399157"/>
              <a:ext cx="152304" cy="152549"/>
            </a:xfrm>
            <a:custGeom>
              <a:rect b="b" l="l" r="r" t="t"/>
              <a:pathLst>
                <a:path extrusionOk="0" h="5842" w="5868">
                  <a:moveTo>
                    <a:pt x="3027" y="0"/>
                  </a:moveTo>
                  <a:cubicBezTo>
                    <a:pt x="1876" y="0"/>
                    <a:pt x="801" y="726"/>
                    <a:pt x="396" y="1860"/>
                  </a:cubicBezTo>
                  <a:cubicBezTo>
                    <a:pt x="1" y="3015"/>
                    <a:pt x="426" y="4322"/>
                    <a:pt x="1460" y="4960"/>
                  </a:cubicBezTo>
                  <a:cubicBezTo>
                    <a:pt x="2432" y="5537"/>
                    <a:pt x="3314" y="5841"/>
                    <a:pt x="3983" y="5841"/>
                  </a:cubicBezTo>
                  <a:cubicBezTo>
                    <a:pt x="4256" y="5841"/>
                    <a:pt x="4499" y="5781"/>
                    <a:pt x="4682" y="5659"/>
                  </a:cubicBezTo>
                  <a:cubicBezTo>
                    <a:pt x="4955" y="5507"/>
                    <a:pt x="5259" y="5173"/>
                    <a:pt x="5229" y="4413"/>
                  </a:cubicBezTo>
                  <a:cubicBezTo>
                    <a:pt x="5198" y="4322"/>
                    <a:pt x="5138" y="4230"/>
                    <a:pt x="5016" y="4230"/>
                  </a:cubicBezTo>
                  <a:cubicBezTo>
                    <a:pt x="4925" y="4261"/>
                    <a:pt x="4834" y="4322"/>
                    <a:pt x="4834" y="4443"/>
                  </a:cubicBezTo>
                  <a:cubicBezTo>
                    <a:pt x="4864" y="4899"/>
                    <a:pt x="4742" y="5203"/>
                    <a:pt x="4499" y="5355"/>
                  </a:cubicBezTo>
                  <a:cubicBezTo>
                    <a:pt x="4360" y="5437"/>
                    <a:pt x="4180" y="5477"/>
                    <a:pt x="3966" y="5477"/>
                  </a:cubicBezTo>
                  <a:cubicBezTo>
                    <a:pt x="3385" y="5477"/>
                    <a:pt x="2561" y="5181"/>
                    <a:pt x="1672" y="4626"/>
                  </a:cubicBezTo>
                  <a:cubicBezTo>
                    <a:pt x="913" y="4170"/>
                    <a:pt x="365" y="3106"/>
                    <a:pt x="761" y="1981"/>
                  </a:cubicBezTo>
                  <a:cubicBezTo>
                    <a:pt x="1080" y="1023"/>
                    <a:pt x="2005" y="392"/>
                    <a:pt x="2984" y="392"/>
                  </a:cubicBezTo>
                  <a:cubicBezTo>
                    <a:pt x="3124" y="392"/>
                    <a:pt x="3265" y="404"/>
                    <a:pt x="3405" y="431"/>
                  </a:cubicBezTo>
                  <a:cubicBezTo>
                    <a:pt x="4226" y="583"/>
                    <a:pt x="4742" y="1890"/>
                    <a:pt x="5107" y="2741"/>
                  </a:cubicBezTo>
                  <a:cubicBezTo>
                    <a:pt x="5320" y="3227"/>
                    <a:pt x="5411" y="3471"/>
                    <a:pt x="5533" y="3562"/>
                  </a:cubicBezTo>
                  <a:cubicBezTo>
                    <a:pt x="5574" y="3589"/>
                    <a:pt x="5621" y="3604"/>
                    <a:pt x="5666" y="3604"/>
                  </a:cubicBezTo>
                  <a:cubicBezTo>
                    <a:pt x="5721" y="3604"/>
                    <a:pt x="5773" y="3582"/>
                    <a:pt x="5806" y="3531"/>
                  </a:cubicBezTo>
                  <a:cubicBezTo>
                    <a:pt x="5867" y="3440"/>
                    <a:pt x="5867" y="3319"/>
                    <a:pt x="5776" y="3258"/>
                  </a:cubicBezTo>
                  <a:cubicBezTo>
                    <a:pt x="5715" y="3197"/>
                    <a:pt x="5563" y="2863"/>
                    <a:pt x="5472" y="2589"/>
                  </a:cubicBezTo>
                  <a:cubicBezTo>
                    <a:pt x="5077" y="1647"/>
                    <a:pt x="4499" y="249"/>
                    <a:pt x="3466" y="36"/>
                  </a:cubicBezTo>
                  <a:cubicBezTo>
                    <a:pt x="3319" y="12"/>
                    <a:pt x="3172" y="0"/>
                    <a:pt x="3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8431626" y="1399157"/>
              <a:ext cx="153083" cy="152549"/>
            </a:xfrm>
            <a:custGeom>
              <a:rect b="b" l="l" r="r" t="t"/>
              <a:pathLst>
                <a:path extrusionOk="0" h="5842" w="5898">
                  <a:moveTo>
                    <a:pt x="2842" y="0"/>
                  </a:moveTo>
                  <a:cubicBezTo>
                    <a:pt x="2696" y="0"/>
                    <a:pt x="2548" y="12"/>
                    <a:pt x="2402" y="36"/>
                  </a:cubicBezTo>
                  <a:cubicBezTo>
                    <a:pt x="1368" y="249"/>
                    <a:pt x="791" y="1647"/>
                    <a:pt x="426" y="2589"/>
                  </a:cubicBezTo>
                  <a:cubicBezTo>
                    <a:pt x="304" y="2863"/>
                    <a:pt x="183" y="3197"/>
                    <a:pt x="122" y="3258"/>
                  </a:cubicBezTo>
                  <a:cubicBezTo>
                    <a:pt x="31" y="3319"/>
                    <a:pt x="0" y="3440"/>
                    <a:pt x="61" y="3531"/>
                  </a:cubicBezTo>
                  <a:cubicBezTo>
                    <a:pt x="95" y="3582"/>
                    <a:pt x="147" y="3604"/>
                    <a:pt x="202" y="3604"/>
                  </a:cubicBezTo>
                  <a:cubicBezTo>
                    <a:pt x="247" y="3604"/>
                    <a:pt x="294" y="3589"/>
                    <a:pt x="335" y="3562"/>
                  </a:cubicBezTo>
                  <a:cubicBezTo>
                    <a:pt x="456" y="3471"/>
                    <a:pt x="578" y="3227"/>
                    <a:pt x="760" y="2741"/>
                  </a:cubicBezTo>
                  <a:cubicBezTo>
                    <a:pt x="1125" y="1890"/>
                    <a:pt x="1642" y="583"/>
                    <a:pt x="2493" y="431"/>
                  </a:cubicBezTo>
                  <a:cubicBezTo>
                    <a:pt x="2629" y="404"/>
                    <a:pt x="2767" y="392"/>
                    <a:pt x="2903" y="392"/>
                  </a:cubicBezTo>
                  <a:cubicBezTo>
                    <a:pt x="3863" y="392"/>
                    <a:pt x="4791" y="1023"/>
                    <a:pt x="5137" y="1981"/>
                  </a:cubicBezTo>
                  <a:cubicBezTo>
                    <a:pt x="5532" y="3106"/>
                    <a:pt x="4955" y="4170"/>
                    <a:pt x="4195" y="4626"/>
                  </a:cubicBezTo>
                  <a:cubicBezTo>
                    <a:pt x="3306" y="5181"/>
                    <a:pt x="2482" y="5477"/>
                    <a:pt x="1901" y="5477"/>
                  </a:cubicBezTo>
                  <a:cubicBezTo>
                    <a:pt x="1688" y="5477"/>
                    <a:pt x="1507" y="5437"/>
                    <a:pt x="1368" y="5355"/>
                  </a:cubicBezTo>
                  <a:cubicBezTo>
                    <a:pt x="1125" y="5203"/>
                    <a:pt x="1003" y="4899"/>
                    <a:pt x="1034" y="4443"/>
                  </a:cubicBezTo>
                  <a:cubicBezTo>
                    <a:pt x="1034" y="4322"/>
                    <a:pt x="973" y="4261"/>
                    <a:pt x="851" y="4230"/>
                  </a:cubicBezTo>
                  <a:cubicBezTo>
                    <a:pt x="760" y="4230"/>
                    <a:pt x="669" y="4322"/>
                    <a:pt x="669" y="4413"/>
                  </a:cubicBezTo>
                  <a:cubicBezTo>
                    <a:pt x="608" y="5173"/>
                    <a:pt x="912" y="5507"/>
                    <a:pt x="1186" y="5659"/>
                  </a:cubicBezTo>
                  <a:cubicBezTo>
                    <a:pt x="1368" y="5781"/>
                    <a:pt x="1611" y="5841"/>
                    <a:pt x="1915" y="5841"/>
                  </a:cubicBezTo>
                  <a:cubicBezTo>
                    <a:pt x="2554" y="5841"/>
                    <a:pt x="3435" y="5537"/>
                    <a:pt x="4408" y="4960"/>
                  </a:cubicBezTo>
                  <a:cubicBezTo>
                    <a:pt x="5441" y="4322"/>
                    <a:pt x="5897" y="3015"/>
                    <a:pt x="5472" y="1860"/>
                  </a:cubicBezTo>
                  <a:cubicBezTo>
                    <a:pt x="5094" y="726"/>
                    <a:pt x="3998" y="0"/>
                    <a:pt x="2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8206017" y="1150076"/>
              <a:ext cx="216958" cy="189707"/>
            </a:xfrm>
            <a:custGeom>
              <a:rect b="b" l="l" r="r" t="t"/>
              <a:pathLst>
                <a:path extrusionOk="0" h="7265" w="8359">
                  <a:moveTo>
                    <a:pt x="8268" y="0"/>
                  </a:moveTo>
                  <a:cubicBezTo>
                    <a:pt x="8025" y="31"/>
                    <a:pt x="7781" y="61"/>
                    <a:pt x="7569" y="91"/>
                  </a:cubicBezTo>
                  <a:cubicBezTo>
                    <a:pt x="6870" y="183"/>
                    <a:pt x="6231" y="243"/>
                    <a:pt x="5684" y="790"/>
                  </a:cubicBezTo>
                  <a:cubicBezTo>
                    <a:pt x="5319" y="1125"/>
                    <a:pt x="5198" y="1581"/>
                    <a:pt x="5076" y="2037"/>
                  </a:cubicBezTo>
                  <a:cubicBezTo>
                    <a:pt x="4985" y="2280"/>
                    <a:pt x="4924" y="2523"/>
                    <a:pt x="4833" y="2736"/>
                  </a:cubicBezTo>
                  <a:cubicBezTo>
                    <a:pt x="4377" y="3648"/>
                    <a:pt x="3617" y="3708"/>
                    <a:pt x="2645" y="3800"/>
                  </a:cubicBezTo>
                  <a:lnTo>
                    <a:pt x="2432" y="3830"/>
                  </a:lnTo>
                  <a:cubicBezTo>
                    <a:pt x="2037" y="3860"/>
                    <a:pt x="1307" y="4012"/>
                    <a:pt x="882" y="4560"/>
                  </a:cubicBezTo>
                  <a:cubicBezTo>
                    <a:pt x="639" y="4894"/>
                    <a:pt x="426" y="5684"/>
                    <a:pt x="213" y="6383"/>
                  </a:cubicBezTo>
                  <a:cubicBezTo>
                    <a:pt x="122" y="6687"/>
                    <a:pt x="61" y="6961"/>
                    <a:pt x="0" y="7143"/>
                  </a:cubicBezTo>
                  <a:lnTo>
                    <a:pt x="335" y="7265"/>
                  </a:lnTo>
                  <a:cubicBezTo>
                    <a:pt x="395" y="7082"/>
                    <a:pt x="487" y="6809"/>
                    <a:pt x="578" y="6505"/>
                  </a:cubicBezTo>
                  <a:cubicBezTo>
                    <a:pt x="760" y="5897"/>
                    <a:pt x="1003" y="5076"/>
                    <a:pt x="1186" y="4803"/>
                  </a:cubicBezTo>
                  <a:cubicBezTo>
                    <a:pt x="1520" y="4347"/>
                    <a:pt x="2189" y="4225"/>
                    <a:pt x="2493" y="4195"/>
                  </a:cubicBezTo>
                  <a:lnTo>
                    <a:pt x="2705" y="4195"/>
                  </a:lnTo>
                  <a:cubicBezTo>
                    <a:pt x="3678" y="4104"/>
                    <a:pt x="4620" y="4012"/>
                    <a:pt x="5167" y="2888"/>
                  </a:cubicBezTo>
                  <a:cubicBezTo>
                    <a:pt x="5289" y="2645"/>
                    <a:pt x="5350" y="2401"/>
                    <a:pt x="5441" y="2128"/>
                  </a:cubicBezTo>
                  <a:cubicBezTo>
                    <a:pt x="5563" y="1733"/>
                    <a:pt x="5654" y="1338"/>
                    <a:pt x="5958" y="1064"/>
                  </a:cubicBezTo>
                  <a:cubicBezTo>
                    <a:pt x="6414" y="608"/>
                    <a:pt x="6961" y="547"/>
                    <a:pt x="7599" y="456"/>
                  </a:cubicBezTo>
                  <a:cubicBezTo>
                    <a:pt x="7842" y="456"/>
                    <a:pt x="8085" y="426"/>
                    <a:pt x="8359" y="365"/>
                  </a:cubicBezTo>
                  <a:lnTo>
                    <a:pt x="826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8196544" y="1425478"/>
              <a:ext cx="272995" cy="234360"/>
            </a:xfrm>
            <a:custGeom>
              <a:rect b="b" l="l" r="r" t="t"/>
              <a:pathLst>
                <a:path extrusionOk="0" h="8975" w="10518">
                  <a:moveTo>
                    <a:pt x="5255" y="0"/>
                  </a:moveTo>
                  <a:cubicBezTo>
                    <a:pt x="4826" y="0"/>
                    <a:pt x="4393" y="152"/>
                    <a:pt x="4043" y="456"/>
                  </a:cubicBezTo>
                  <a:cubicBezTo>
                    <a:pt x="3891" y="608"/>
                    <a:pt x="3709" y="730"/>
                    <a:pt x="3496" y="791"/>
                  </a:cubicBezTo>
                  <a:lnTo>
                    <a:pt x="2645" y="1064"/>
                  </a:lnTo>
                  <a:cubicBezTo>
                    <a:pt x="1520" y="1581"/>
                    <a:pt x="669" y="2554"/>
                    <a:pt x="304" y="3739"/>
                  </a:cubicBezTo>
                  <a:lnTo>
                    <a:pt x="0" y="4712"/>
                  </a:lnTo>
                  <a:lnTo>
                    <a:pt x="791" y="6323"/>
                  </a:lnTo>
                  <a:cubicBezTo>
                    <a:pt x="1307" y="735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56"/>
                    <a:pt x="9697" y="6323"/>
                  </a:cubicBezTo>
                  <a:lnTo>
                    <a:pt x="10517" y="4712"/>
                  </a:lnTo>
                  <a:lnTo>
                    <a:pt x="10213" y="3739"/>
                  </a:lnTo>
                  <a:cubicBezTo>
                    <a:pt x="9849" y="2554"/>
                    <a:pt x="8998" y="1581"/>
                    <a:pt x="7873" y="1064"/>
                  </a:cubicBezTo>
                  <a:lnTo>
                    <a:pt x="6991" y="791"/>
                  </a:lnTo>
                  <a:cubicBezTo>
                    <a:pt x="6809" y="730"/>
                    <a:pt x="6627" y="608"/>
                    <a:pt x="6444" y="456"/>
                  </a:cubicBezTo>
                  <a:cubicBezTo>
                    <a:pt x="6110" y="152"/>
                    <a:pt x="5684" y="0"/>
                    <a:pt x="5255"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8191016" y="1420726"/>
              <a:ext cx="283247" cy="244465"/>
            </a:xfrm>
            <a:custGeom>
              <a:rect b="b" l="l" r="r" t="t"/>
              <a:pathLst>
                <a:path extrusionOk="0" h="9362" w="10913">
                  <a:moveTo>
                    <a:pt x="5468" y="380"/>
                  </a:moveTo>
                  <a:cubicBezTo>
                    <a:pt x="5859" y="380"/>
                    <a:pt x="6247" y="517"/>
                    <a:pt x="6536" y="790"/>
                  </a:cubicBezTo>
                  <a:cubicBezTo>
                    <a:pt x="6718" y="942"/>
                    <a:pt x="6931" y="1064"/>
                    <a:pt x="7144" y="1155"/>
                  </a:cubicBezTo>
                  <a:lnTo>
                    <a:pt x="7995" y="1429"/>
                  </a:lnTo>
                  <a:cubicBezTo>
                    <a:pt x="9059" y="1915"/>
                    <a:pt x="9879" y="2857"/>
                    <a:pt x="10244" y="3982"/>
                  </a:cubicBezTo>
                  <a:lnTo>
                    <a:pt x="10518" y="4894"/>
                  </a:lnTo>
                  <a:lnTo>
                    <a:pt x="9727" y="6414"/>
                  </a:lnTo>
                  <a:cubicBezTo>
                    <a:pt x="9241" y="7417"/>
                    <a:pt x="8390" y="8146"/>
                    <a:pt x="7356" y="8480"/>
                  </a:cubicBezTo>
                  <a:lnTo>
                    <a:pt x="6293" y="8845"/>
                  </a:lnTo>
                  <a:cubicBezTo>
                    <a:pt x="6019" y="8936"/>
                    <a:pt x="5738" y="8982"/>
                    <a:pt x="5457" y="8982"/>
                  </a:cubicBezTo>
                  <a:cubicBezTo>
                    <a:pt x="5176" y="8982"/>
                    <a:pt x="4894" y="8936"/>
                    <a:pt x="4621" y="8845"/>
                  </a:cubicBezTo>
                  <a:lnTo>
                    <a:pt x="3557" y="8480"/>
                  </a:lnTo>
                  <a:cubicBezTo>
                    <a:pt x="2524" y="8146"/>
                    <a:pt x="1672" y="7417"/>
                    <a:pt x="1186" y="6414"/>
                  </a:cubicBezTo>
                  <a:lnTo>
                    <a:pt x="396" y="4894"/>
                  </a:lnTo>
                  <a:lnTo>
                    <a:pt x="700" y="3982"/>
                  </a:lnTo>
                  <a:cubicBezTo>
                    <a:pt x="1034" y="2857"/>
                    <a:pt x="1855" y="1915"/>
                    <a:pt x="2919" y="1429"/>
                  </a:cubicBezTo>
                  <a:lnTo>
                    <a:pt x="3770" y="1155"/>
                  </a:lnTo>
                  <a:cubicBezTo>
                    <a:pt x="3983" y="1064"/>
                    <a:pt x="4195" y="942"/>
                    <a:pt x="4378" y="790"/>
                  </a:cubicBezTo>
                  <a:cubicBezTo>
                    <a:pt x="4682" y="517"/>
                    <a:pt x="5077" y="380"/>
                    <a:pt x="5468" y="380"/>
                  </a:cubicBezTo>
                  <a:close/>
                  <a:moveTo>
                    <a:pt x="5472" y="0"/>
                  </a:moveTo>
                  <a:cubicBezTo>
                    <a:pt x="4955" y="0"/>
                    <a:pt x="4499" y="182"/>
                    <a:pt x="4134" y="517"/>
                  </a:cubicBezTo>
                  <a:cubicBezTo>
                    <a:pt x="3983" y="638"/>
                    <a:pt x="3831" y="730"/>
                    <a:pt x="3648" y="790"/>
                  </a:cubicBezTo>
                  <a:lnTo>
                    <a:pt x="2767" y="1094"/>
                  </a:lnTo>
                  <a:cubicBezTo>
                    <a:pt x="1581" y="1611"/>
                    <a:pt x="700" y="2614"/>
                    <a:pt x="335" y="3860"/>
                  </a:cubicBezTo>
                  <a:lnTo>
                    <a:pt x="31" y="4833"/>
                  </a:lnTo>
                  <a:cubicBezTo>
                    <a:pt x="1" y="4894"/>
                    <a:pt x="1" y="4924"/>
                    <a:pt x="31" y="4985"/>
                  </a:cubicBezTo>
                  <a:lnTo>
                    <a:pt x="852" y="6596"/>
                  </a:lnTo>
                  <a:cubicBezTo>
                    <a:pt x="1399" y="7660"/>
                    <a:pt x="2311" y="8450"/>
                    <a:pt x="3435" y="8845"/>
                  </a:cubicBezTo>
                  <a:lnTo>
                    <a:pt x="4499" y="9180"/>
                  </a:lnTo>
                  <a:cubicBezTo>
                    <a:pt x="4803" y="9301"/>
                    <a:pt x="5138" y="9362"/>
                    <a:pt x="5472" y="9362"/>
                  </a:cubicBezTo>
                  <a:cubicBezTo>
                    <a:pt x="5776" y="9362"/>
                    <a:pt x="6110" y="9301"/>
                    <a:pt x="6414" y="9180"/>
                  </a:cubicBezTo>
                  <a:lnTo>
                    <a:pt x="7478" y="8845"/>
                  </a:lnTo>
                  <a:cubicBezTo>
                    <a:pt x="8603" y="8450"/>
                    <a:pt x="9545" y="7660"/>
                    <a:pt x="10062" y="6596"/>
                  </a:cubicBezTo>
                  <a:lnTo>
                    <a:pt x="10882" y="4985"/>
                  </a:lnTo>
                  <a:cubicBezTo>
                    <a:pt x="10913" y="4924"/>
                    <a:pt x="10913" y="4894"/>
                    <a:pt x="10913" y="4833"/>
                  </a:cubicBezTo>
                  <a:lnTo>
                    <a:pt x="10609" y="3860"/>
                  </a:lnTo>
                  <a:cubicBezTo>
                    <a:pt x="10214" y="2614"/>
                    <a:pt x="9332" y="1611"/>
                    <a:pt x="8147" y="1064"/>
                  </a:cubicBezTo>
                  <a:lnTo>
                    <a:pt x="7265" y="790"/>
                  </a:lnTo>
                  <a:cubicBezTo>
                    <a:pt x="7113" y="730"/>
                    <a:pt x="6931" y="638"/>
                    <a:pt x="6809" y="517"/>
                  </a:cubicBezTo>
                  <a:cubicBezTo>
                    <a:pt x="6414" y="182"/>
                    <a:pt x="5958" y="0"/>
                    <a:pt x="5472"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8288833" y="1442137"/>
              <a:ext cx="87598" cy="28019"/>
            </a:xfrm>
            <a:custGeom>
              <a:rect b="b" l="l" r="r" t="t"/>
              <a:pathLst>
                <a:path extrusionOk="0" h="1073" w="3375">
                  <a:moveTo>
                    <a:pt x="1703" y="1"/>
                  </a:moveTo>
                  <a:cubicBezTo>
                    <a:pt x="1399" y="1"/>
                    <a:pt x="1125" y="92"/>
                    <a:pt x="913" y="274"/>
                  </a:cubicBezTo>
                  <a:cubicBezTo>
                    <a:pt x="669" y="487"/>
                    <a:pt x="426" y="639"/>
                    <a:pt x="122" y="730"/>
                  </a:cubicBezTo>
                  <a:cubicBezTo>
                    <a:pt x="31" y="761"/>
                    <a:pt x="1" y="852"/>
                    <a:pt x="31" y="943"/>
                  </a:cubicBezTo>
                  <a:cubicBezTo>
                    <a:pt x="62" y="1034"/>
                    <a:pt x="122" y="1065"/>
                    <a:pt x="183" y="1065"/>
                  </a:cubicBezTo>
                  <a:lnTo>
                    <a:pt x="244" y="1065"/>
                  </a:lnTo>
                  <a:cubicBezTo>
                    <a:pt x="578" y="943"/>
                    <a:pt x="852" y="761"/>
                    <a:pt x="1125" y="548"/>
                  </a:cubicBezTo>
                  <a:cubicBezTo>
                    <a:pt x="1277" y="396"/>
                    <a:pt x="1490" y="335"/>
                    <a:pt x="1703" y="335"/>
                  </a:cubicBezTo>
                  <a:cubicBezTo>
                    <a:pt x="1916" y="335"/>
                    <a:pt x="2098" y="396"/>
                    <a:pt x="2250" y="548"/>
                  </a:cubicBezTo>
                  <a:cubicBezTo>
                    <a:pt x="2524" y="761"/>
                    <a:pt x="2828" y="943"/>
                    <a:pt x="3131" y="1065"/>
                  </a:cubicBezTo>
                  <a:cubicBezTo>
                    <a:pt x="3148" y="1070"/>
                    <a:pt x="3164" y="1073"/>
                    <a:pt x="3180" y="1073"/>
                  </a:cubicBezTo>
                  <a:cubicBezTo>
                    <a:pt x="3253" y="1073"/>
                    <a:pt x="3319" y="1018"/>
                    <a:pt x="3344" y="943"/>
                  </a:cubicBezTo>
                  <a:cubicBezTo>
                    <a:pt x="3375" y="852"/>
                    <a:pt x="3344" y="761"/>
                    <a:pt x="3253" y="730"/>
                  </a:cubicBezTo>
                  <a:cubicBezTo>
                    <a:pt x="2980" y="639"/>
                    <a:pt x="2706" y="487"/>
                    <a:pt x="2493" y="274"/>
                  </a:cubicBezTo>
                  <a:cubicBezTo>
                    <a:pt x="2280" y="92"/>
                    <a:pt x="1976" y="1"/>
                    <a:pt x="170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7888093" y="1438978"/>
              <a:ext cx="431580" cy="486554"/>
            </a:xfrm>
            <a:custGeom>
              <a:rect b="b" l="l" r="r" t="t"/>
              <a:pathLst>
                <a:path extrusionOk="0" h="18633" w="16628">
                  <a:moveTo>
                    <a:pt x="15898" y="0"/>
                  </a:moveTo>
                  <a:lnTo>
                    <a:pt x="13162" y="1186"/>
                  </a:lnTo>
                  <a:lnTo>
                    <a:pt x="11642" y="2128"/>
                  </a:lnTo>
                  <a:cubicBezTo>
                    <a:pt x="12463" y="1550"/>
                    <a:pt x="11916" y="882"/>
                    <a:pt x="11916" y="882"/>
                  </a:cubicBezTo>
                  <a:lnTo>
                    <a:pt x="11916" y="882"/>
                  </a:lnTo>
                  <a:lnTo>
                    <a:pt x="9515" y="1885"/>
                  </a:lnTo>
                  <a:cubicBezTo>
                    <a:pt x="9515" y="1885"/>
                    <a:pt x="8360" y="2857"/>
                    <a:pt x="7721" y="4104"/>
                  </a:cubicBezTo>
                  <a:cubicBezTo>
                    <a:pt x="7235" y="5015"/>
                    <a:pt x="5624" y="8876"/>
                    <a:pt x="5624" y="8876"/>
                  </a:cubicBezTo>
                  <a:lnTo>
                    <a:pt x="1" y="18633"/>
                  </a:lnTo>
                  <a:lnTo>
                    <a:pt x="7022" y="18633"/>
                  </a:lnTo>
                  <a:lnTo>
                    <a:pt x="10305" y="10517"/>
                  </a:lnTo>
                  <a:cubicBezTo>
                    <a:pt x="10305" y="10517"/>
                    <a:pt x="12311" y="9149"/>
                    <a:pt x="12858" y="8602"/>
                  </a:cubicBezTo>
                  <a:cubicBezTo>
                    <a:pt x="13284" y="8146"/>
                    <a:pt x="13740" y="7781"/>
                    <a:pt x="14013" y="7265"/>
                  </a:cubicBezTo>
                  <a:cubicBezTo>
                    <a:pt x="14256" y="6809"/>
                    <a:pt x="14895" y="5441"/>
                    <a:pt x="14895" y="5441"/>
                  </a:cubicBezTo>
                  <a:cubicBezTo>
                    <a:pt x="14986" y="5198"/>
                    <a:pt x="15107" y="4863"/>
                    <a:pt x="14864" y="4620"/>
                  </a:cubicBezTo>
                  <a:cubicBezTo>
                    <a:pt x="14792" y="4563"/>
                    <a:pt x="14700" y="4533"/>
                    <a:pt x="14614" y="4533"/>
                  </a:cubicBezTo>
                  <a:cubicBezTo>
                    <a:pt x="14517" y="4533"/>
                    <a:pt x="14426" y="4570"/>
                    <a:pt x="14378" y="4651"/>
                  </a:cubicBezTo>
                  <a:lnTo>
                    <a:pt x="13344" y="6140"/>
                  </a:lnTo>
                  <a:lnTo>
                    <a:pt x="14591" y="4286"/>
                  </a:lnTo>
                  <a:cubicBezTo>
                    <a:pt x="14712" y="4134"/>
                    <a:pt x="14712" y="3891"/>
                    <a:pt x="14591" y="3708"/>
                  </a:cubicBezTo>
                  <a:cubicBezTo>
                    <a:pt x="14499" y="3602"/>
                    <a:pt x="14370" y="3549"/>
                    <a:pt x="14241" y="3549"/>
                  </a:cubicBezTo>
                  <a:cubicBezTo>
                    <a:pt x="14112" y="3549"/>
                    <a:pt x="13983" y="3602"/>
                    <a:pt x="13892" y="3708"/>
                  </a:cubicBezTo>
                  <a:lnTo>
                    <a:pt x="12676" y="5015"/>
                  </a:lnTo>
                  <a:lnTo>
                    <a:pt x="14165" y="3374"/>
                  </a:lnTo>
                  <a:cubicBezTo>
                    <a:pt x="14408" y="3131"/>
                    <a:pt x="14317" y="2705"/>
                    <a:pt x="14044" y="2553"/>
                  </a:cubicBezTo>
                  <a:cubicBezTo>
                    <a:pt x="13975" y="2519"/>
                    <a:pt x="13898" y="2502"/>
                    <a:pt x="13819" y="2502"/>
                  </a:cubicBezTo>
                  <a:cubicBezTo>
                    <a:pt x="13728" y="2502"/>
                    <a:pt x="13634" y="2525"/>
                    <a:pt x="13548" y="2570"/>
                  </a:cubicBezTo>
                  <a:lnTo>
                    <a:pt x="13548" y="2570"/>
                  </a:lnTo>
                  <a:lnTo>
                    <a:pt x="14165" y="2158"/>
                  </a:lnTo>
                  <a:cubicBezTo>
                    <a:pt x="14499" y="2006"/>
                    <a:pt x="15837" y="1246"/>
                    <a:pt x="16019" y="1064"/>
                  </a:cubicBezTo>
                  <a:cubicBezTo>
                    <a:pt x="16627" y="487"/>
                    <a:pt x="15898" y="0"/>
                    <a:pt x="15898"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7882565" y="1433625"/>
              <a:ext cx="433163" cy="497469"/>
            </a:xfrm>
            <a:custGeom>
              <a:rect b="b" l="l" r="r" t="t"/>
              <a:pathLst>
                <a:path extrusionOk="0" h="19051" w="16689">
                  <a:moveTo>
                    <a:pt x="16080" y="418"/>
                  </a:moveTo>
                  <a:cubicBezTo>
                    <a:pt x="16171" y="479"/>
                    <a:pt x="16263" y="631"/>
                    <a:pt x="16293" y="783"/>
                  </a:cubicBezTo>
                  <a:cubicBezTo>
                    <a:pt x="16293" y="904"/>
                    <a:pt x="16232" y="1026"/>
                    <a:pt x="16080" y="1147"/>
                  </a:cubicBezTo>
                  <a:cubicBezTo>
                    <a:pt x="15959" y="1269"/>
                    <a:pt x="14652" y="2029"/>
                    <a:pt x="14317" y="2181"/>
                  </a:cubicBezTo>
                  <a:lnTo>
                    <a:pt x="14287" y="2181"/>
                  </a:lnTo>
                  <a:lnTo>
                    <a:pt x="13679" y="2606"/>
                  </a:lnTo>
                  <a:cubicBezTo>
                    <a:pt x="13618" y="2637"/>
                    <a:pt x="13588" y="2667"/>
                    <a:pt x="13527" y="2698"/>
                  </a:cubicBezTo>
                  <a:lnTo>
                    <a:pt x="12098" y="3883"/>
                  </a:lnTo>
                  <a:cubicBezTo>
                    <a:pt x="12038" y="3913"/>
                    <a:pt x="12007" y="3974"/>
                    <a:pt x="12007" y="4035"/>
                  </a:cubicBezTo>
                  <a:cubicBezTo>
                    <a:pt x="12007" y="4065"/>
                    <a:pt x="12038" y="4126"/>
                    <a:pt x="12068" y="4157"/>
                  </a:cubicBezTo>
                  <a:cubicBezTo>
                    <a:pt x="12102" y="4207"/>
                    <a:pt x="12153" y="4229"/>
                    <a:pt x="12209" y="4229"/>
                  </a:cubicBezTo>
                  <a:cubicBezTo>
                    <a:pt x="12253" y="4229"/>
                    <a:pt x="12301" y="4214"/>
                    <a:pt x="12342" y="4187"/>
                  </a:cubicBezTo>
                  <a:lnTo>
                    <a:pt x="13770" y="3002"/>
                  </a:lnTo>
                  <a:lnTo>
                    <a:pt x="13861" y="2941"/>
                  </a:lnTo>
                  <a:cubicBezTo>
                    <a:pt x="13907" y="2910"/>
                    <a:pt x="13960" y="2895"/>
                    <a:pt x="14013" y="2895"/>
                  </a:cubicBezTo>
                  <a:cubicBezTo>
                    <a:pt x="14067" y="2895"/>
                    <a:pt x="14120" y="2910"/>
                    <a:pt x="14165" y="2941"/>
                  </a:cubicBezTo>
                  <a:cubicBezTo>
                    <a:pt x="14257" y="2971"/>
                    <a:pt x="14317" y="3062"/>
                    <a:pt x="14317" y="3154"/>
                  </a:cubicBezTo>
                  <a:cubicBezTo>
                    <a:pt x="14348" y="3275"/>
                    <a:pt x="14317" y="3366"/>
                    <a:pt x="14257" y="3458"/>
                  </a:cubicBezTo>
                  <a:lnTo>
                    <a:pt x="12737" y="5099"/>
                  </a:lnTo>
                  <a:cubicBezTo>
                    <a:pt x="12676" y="5160"/>
                    <a:pt x="12676" y="5281"/>
                    <a:pt x="12737" y="5372"/>
                  </a:cubicBezTo>
                  <a:cubicBezTo>
                    <a:pt x="12778" y="5400"/>
                    <a:pt x="12825" y="5415"/>
                    <a:pt x="12870" y="5415"/>
                  </a:cubicBezTo>
                  <a:cubicBezTo>
                    <a:pt x="12925" y="5415"/>
                    <a:pt x="12977" y="5392"/>
                    <a:pt x="13010" y="5342"/>
                  </a:cubicBezTo>
                  <a:lnTo>
                    <a:pt x="14226" y="4035"/>
                  </a:lnTo>
                  <a:cubicBezTo>
                    <a:pt x="14283" y="3979"/>
                    <a:pt x="14359" y="3955"/>
                    <a:pt x="14433" y="3955"/>
                  </a:cubicBezTo>
                  <a:cubicBezTo>
                    <a:pt x="14519" y="3955"/>
                    <a:pt x="14603" y="3986"/>
                    <a:pt x="14652" y="4035"/>
                  </a:cubicBezTo>
                  <a:cubicBezTo>
                    <a:pt x="14712" y="4157"/>
                    <a:pt x="14712" y="4309"/>
                    <a:pt x="14652" y="4400"/>
                  </a:cubicBezTo>
                  <a:lnTo>
                    <a:pt x="14439" y="4704"/>
                  </a:lnTo>
                  <a:cubicBezTo>
                    <a:pt x="14439" y="4704"/>
                    <a:pt x="14409" y="4734"/>
                    <a:pt x="14409" y="4734"/>
                  </a:cubicBezTo>
                  <a:lnTo>
                    <a:pt x="13405" y="6254"/>
                  </a:lnTo>
                  <a:cubicBezTo>
                    <a:pt x="13345" y="6315"/>
                    <a:pt x="13375" y="6436"/>
                    <a:pt x="13466" y="6497"/>
                  </a:cubicBezTo>
                  <a:cubicBezTo>
                    <a:pt x="13501" y="6520"/>
                    <a:pt x="13536" y="6530"/>
                    <a:pt x="13569" y="6530"/>
                  </a:cubicBezTo>
                  <a:cubicBezTo>
                    <a:pt x="13623" y="6530"/>
                    <a:pt x="13672" y="6504"/>
                    <a:pt x="13709" y="6467"/>
                  </a:cubicBezTo>
                  <a:lnTo>
                    <a:pt x="14743" y="4947"/>
                  </a:lnTo>
                  <a:cubicBezTo>
                    <a:pt x="14762" y="4928"/>
                    <a:pt x="14783" y="4921"/>
                    <a:pt x="14805" y="4921"/>
                  </a:cubicBezTo>
                  <a:cubicBezTo>
                    <a:pt x="14854" y="4921"/>
                    <a:pt x="14904" y="4956"/>
                    <a:pt x="14925" y="4977"/>
                  </a:cubicBezTo>
                  <a:cubicBezTo>
                    <a:pt x="15077" y="5099"/>
                    <a:pt x="15077" y="5251"/>
                    <a:pt x="14925" y="5555"/>
                  </a:cubicBezTo>
                  <a:cubicBezTo>
                    <a:pt x="14925" y="5555"/>
                    <a:pt x="14287" y="6953"/>
                    <a:pt x="14074" y="7379"/>
                  </a:cubicBezTo>
                  <a:cubicBezTo>
                    <a:pt x="13861" y="7743"/>
                    <a:pt x="13557" y="8047"/>
                    <a:pt x="13223" y="8382"/>
                  </a:cubicBezTo>
                  <a:cubicBezTo>
                    <a:pt x="13132" y="8473"/>
                    <a:pt x="13041" y="8564"/>
                    <a:pt x="12950" y="8655"/>
                  </a:cubicBezTo>
                  <a:cubicBezTo>
                    <a:pt x="12402" y="9202"/>
                    <a:pt x="10427" y="10570"/>
                    <a:pt x="10427" y="10570"/>
                  </a:cubicBezTo>
                  <a:cubicBezTo>
                    <a:pt x="10396" y="10600"/>
                    <a:pt x="10366" y="10631"/>
                    <a:pt x="10366" y="10661"/>
                  </a:cubicBezTo>
                  <a:lnTo>
                    <a:pt x="7114" y="18655"/>
                  </a:lnTo>
                  <a:lnTo>
                    <a:pt x="548" y="18655"/>
                  </a:lnTo>
                  <a:lnTo>
                    <a:pt x="5989" y="9172"/>
                  </a:lnTo>
                  <a:cubicBezTo>
                    <a:pt x="6019" y="9141"/>
                    <a:pt x="7630" y="5312"/>
                    <a:pt x="8086" y="4400"/>
                  </a:cubicBezTo>
                  <a:cubicBezTo>
                    <a:pt x="8664" y="3306"/>
                    <a:pt x="9667" y="2394"/>
                    <a:pt x="9849" y="2272"/>
                  </a:cubicBezTo>
                  <a:lnTo>
                    <a:pt x="12068" y="1330"/>
                  </a:lnTo>
                  <a:cubicBezTo>
                    <a:pt x="12098" y="1421"/>
                    <a:pt x="12129" y="1543"/>
                    <a:pt x="12129" y="1664"/>
                  </a:cubicBezTo>
                  <a:cubicBezTo>
                    <a:pt x="12098" y="1847"/>
                    <a:pt x="11977" y="2029"/>
                    <a:pt x="11734" y="2181"/>
                  </a:cubicBezTo>
                  <a:lnTo>
                    <a:pt x="9484" y="3701"/>
                  </a:lnTo>
                  <a:cubicBezTo>
                    <a:pt x="9424" y="3731"/>
                    <a:pt x="9393" y="3792"/>
                    <a:pt x="9393" y="3853"/>
                  </a:cubicBezTo>
                  <a:cubicBezTo>
                    <a:pt x="9393" y="3883"/>
                    <a:pt x="9424" y="3944"/>
                    <a:pt x="9424" y="3974"/>
                  </a:cubicBezTo>
                  <a:cubicBezTo>
                    <a:pt x="9457" y="4024"/>
                    <a:pt x="9509" y="4047"/>
                    <a:pt x="9564" y="4047"/>
                  </a:cubicBezTo>
                  <a:cubicBezTo>
                    <a:pt x="9609" y="4047"/>
                    <a:pt x="9656" y="4032"/>
                    <a:pt x="9697" y="4005"/>
                  </a:cubicBezTo>
                  <a:lnTo>
                    <a:pt x="11946" y="2485"/>
                  </a:lnTo>
                  <a:lnTo>
                    <a:pt x="13436" y="1543"/>
                  </a:lnTo>
                  <a:lnTo>
                    <a:pt x="16080" y="418"/>
                  </a:lnTo>
                  <a:close/>
                  <a:moveTo>
                    <a:pt x="16141" y="0"/>
                  </a:moveTo>
                  <a:cubicBezTo>
                    <a:pt x="16111" y="0"/>
                    <a:pt x="16080" y="8"/>
                    <a:pt x="16050" y="23"/>
                  </a:cubicBezTo>
                  <a:lnTo>
                    <a:pt x="13284" y="1208"/>
                  </a:lnTo>
                  <a:lnTo>
                    <a:pt x="12494" y="1695"/>
                  </a:lnTo>
                  <a:cubicBezTo>
                    <a:pt x="12554" y="1299"/>
                    <a:pt x="12311" y="995"/>
                    <a:pt x="12281" y="965"/>
                  </a:cubicBezTo>
                  <a:cubicBezTo>
                    <a:pt x="12262" y="928"/>
                    <a:pt x="12220" y="902"/>
                    <a:pt x="12169" y="902"/>
                  </a:cubicBezTo>
                  <a:cubicBezTo>
                    <a:pt x="12138" y="902"/>
                    <a:pt x="12103" y="911"/>
                    <a:pt x="12068" y="935"/>
                  </a:cubicBezTo>
                  <a:lnTo>
                    <a:pt x="9667" y="1907"/>
                  </a:lnTo>
                  <a:cubicBezTo>
                    <a:pt x="9636" y="1938"/>
                    <a:pt x="9636" y="1938"/>
                    <a:pt x="9606" y="1938"/>
                  </a:cubicBezTo>
                  <a:cubicBezTo>
                    <a:pt x="9576" y="1999"/>
                    <a:pt x="8421" y="2971"/>
                    <a:pt x="7752" y="4248"/>
                  </a:cubicBezTo>
                  <a:cubicBezTo>
                    <a:pt x="7296" y="5129"/>
                    <a:pt x="5715" y="8868"/>
                    <a:pt x="5655" y="8990"/>
                  </a:cubicBezTo>
                  <a:lnTo>
                    <a:pt x="62" y="18746"/>
                  </a:lnTo>
                  <a:cubicBezTo>
                    <a:pt x="1" y="18807"/>
                    <a:pt x="1" y="18898"/>
                    <a:pt x="62" y="18929"/>
                  </a:cubicBezTo>
                  <a:cubicBezTo>
                    <a:pt x="92" y="18990"/>
                    <a:pt x="153" y="19050"/>
                    <a:pt x="214" y="19050"/>
                  </a:cubicBezTo>
                  <a:lnTo>
                    <a:pt x="7235" y="19050"/>
                  </a:lnTo>
                  <a:cubicBezTo>
                    <a:pt x="7326" y="19050"/>
                    <a:pt x="7387" y="18990"/>
                    <a:pt x="7418" y="18929"/>
                  </a:cubicBezTo>
                  <a:lnTo>
                    <a:pt x="10670" y="10844"/>
                  </a:lnTo>
                  <a:cubicBezTo>
                    <a:pt x="11004" y="10631"/>
                    <a:pt x="12706" y="9445"/>
                    <a:pt x="13223" y="8929"/>
                  </a:cubicBezTo>
                  <a:cubicBezTo>
                    <a:pt x="13314" y="8838"/>
                    <a:pt x="13405" y="8746"/>
                    <a:pt x="13497" y="8655"/>
                  </a:cubicBezTo>
                  <a:cubicBezTo>
                    <a:pt x="13831" y="8321"/>
                    <a:pt x="14165" y="7986"/>
                    <a:pt x="14409" y="7531"/>
                  </a:cubicBezTo>
                  <a:cubicBezTo>
                    <a:pt x="14621" y="7105"/>
                    <a:pt x="15260" y="5768"/>
                    <a:pt x="15290" y="5707"/>
                  </a:cubicBezTo>
                  <a:cubicBezTo>
                    <a:pt x="15351" y="5524"/>
                    <a:pt x="15564" y="5068"/>
                    <a:pt x="15199" y="4704"/>
                  </a:cubicBezTo>
                  <a:cubicBezTo>
                    <a:pt x="15138" y="4643"/>
                    <a:pt x="15077" y="4613"/>
                    <a:pt x="14986" y="4582"/>
                  </a:cubicBezTo>
                  <a:cubicBezTo>
                    <a:pt x="15138" y="4339"/>
                    <a:pt x="15108" y="4035"/>
                    <a:pt x="14956" y="3822"/>
                  </a:cubicBezTo>
                  <a:cubicBezTo>
                    <a:pt x="14864" y="3701"/>
                    <a:pt x="14743" y="3640"/>
                    <a:pt x="14621" y="3579"/>
                  </a:cubicBezTo>
                  <a:cubicBezTo>
                    <a:pt x="14712" y="3458"/>
                    <a:pt x="14743" y="3275"/>
                    <a:pt x="14712" y="3093"/>
                  </a:cubicBezTo>
                  <a:cubicBezTo>
                    <a:pt x="14652" y="2880"/>
                    <a:pt x="14530" y="2698"/>
                    <a:pt x="14348" y="2606"/>
                  </a:cubicBezTo>
                  <a:lnTo>
                    <a:pt x="14469" y="2515"/>
                  </a:lnTo>
                  <a:cubicBezTo>
                    <a:pt x="14864" y="2363"/>
                    <a:pt x="16171" y="1603"/>
                    <a:pt x="16354" y="1421"/>
                  </a:cubicBezTo>
                  <a:cubicBezTo>
                    <a:pt x="16567" y="1208"/>
                    <a:pt x="16688" y="995"/>
                    <a:pt x="16658" y="752"/>
                  </a:cubicBezTo>
                  <a:cubicBezTo>
                    <a:pt x="16627" y="327"/>
                    <a:pt x="16232" y="53"/>
                    <a:pt x="16232" y="23"/>
                  </a:cubicBezTo>
                  <a:cubicBezTo>
                    <a:pt x="16202" y="8"/>
                    <a:pt x="16171" y="0"/>
                    <a:pt x="1614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8345644" y="1438978"/>
              <a:ext cx="431554" cy="486554"/>
            </a:xfrm>
            <a:custGeom>
              <a:rect b="b" l="l" r="r" t="t"/>
              <a:pathLst>
                <a:path extrusionOk="0" h="18633" w="16627">
                  <a:moveTo>
                    <a:pt x="730" y="0"/>
                  </a:moveTo>
                  <a:cubicBezTo>
                    <a:pt x="730" y="0"/>
                    <a:pt x="0" y="487"/>
                    <a:pt x="639" y="1064"/>
                  </a:cubicBezTo>
                  <a:cubicBezTo>
                    <a:pt x="791" y="1246"/>
                    <a:pt x="2128" y="2006"/>
                    <a:pt x="2462" y="2158"/>
                  </a:cubicBezTo>
                  <a:lnTo>
                    <a:pt x="3048" y="2549"/>
                  </a:lnTo>
                  <a:lnTo>
                    <a:pt x="3048" y="2549"/>
                  </a:lnTo>
                  <a:cubicBezTo>
                    <a:pt x="2976" y="2518"/>
                    <a:pt x="2895" y="2502"/>
                    <a:pt x="2816" y="2502"/>
                  </a:cubicBezTo>
                  <a:cubicBezTo>
                    <a:pt x="2733" y="2502"/>
                    <a:pt x="2652" y="2519"/>
                    <a:pt x="2584" y="2553"/>
                  </a:cubicBezTo>
                  <a:cubicBezTo>
                    <a:pt x="2310" y="2705"/>
                    <a:pt x="2250" y="3131"/>
                    <a:pt x="2462" y="3374"/>
                  </a:cubicBezTo>
                  <a:lnTo>
                    <a:pt x="3982" y="5015"/>
                  </a:lnTo>
                  <a:lnTo>
                    <a:pt x="2766" y="3708"/>
                  </a:lnTo>
                  <a:cubicBezTo>
                    <a:pt x="2660" y="3602"/>
                    <a:pt x="2523" y="3549"/>
                    <a:pt x="2390" y="3549"/>
                  </a:cubicBezTo>
                  <a:cubicBezTo>
                    <a:pt x="2257" y="3549"/>
                    <a:pt x="2128" y="3602"/>
                    <a:pt x="2037" y="3708"/>
                  </a:cubicBezTo>
                  <a:cubicBezTo>
                    <a:pt x="1915" y="3891"/>
                    <a:pt x="1946" y="4134"/>
                    <a:pt x="2037" y="4286"/>
                  </a:cubicBezTo>
                  <a:lnTo>
                    <a:pt x="3283" y="6140"/>
                  </a:lnTo>
                  <a:lnTo>
                    <a:pt x="2280" y="4651"/>
                  </a:lnTo>
                  <a:cubicBezTo>
                    <a:pt x="2216" y="4570"/>
                    <a:pt x="2118" y="4533"/>
                    <a:pt x="2022" y="4533"/>
                  </a:cubicBezTo>
                  <a:cubicBezTo>
                    <a:pt x="1935" y="4533"/>
                    <a:pt x="1851" y="4563"/>
                    <a:pt x="1794" y="4620"/>
                  </a:cubicBezTo>
                  <a:cubicBezTo>
                    <a:pt x="1520" y="4863"/>
                    <a:pt x="1642" y="5198"/>
                    <a:pt x="1733" y="5441"/>
                  </a:cubicBezTo>
                  <a:cubicBezTo>
                    <a:pt x="1733" y="5441"/>
                    <a:pt x="2401" y="6809"/>
                    <a:pt x="2614" y="7265"/>
                  </a:cubicBezTo>
                  <a:cubicBezTo>
                    <a:pt x="2888" y="7781"/>
                    <a:pt x="3344" y="8146"/>
                    <a:pt x="3769" y="8602"/>
                  </a:cubicBezTo>
                  <a:cubicBezTo>
                    <a:pt x="4316" y="9149"/>
                    <a:pt x="6323" y="10517"/>
                    <a:pt x="6323" y="10517"/>
                  </a:cubicBezTo>
                  <a:lnTo>
                    <a:pt x="9605" y="18633"/>
                  </a:lnTo>
                  <a:lnTo>
                    <a:pt x="16627" y="18633"/>
                  </a:lnTo>
                  <a:lnTo>
                    <a:pt x="11034" y="8876"/>
                  </a:lnTo>
                  <a:cubicBezTo>
                    <a:pt x="11034" y="8876"/>
                    <a:pt x="9393" y="5015"/>
                    <a:pt x="8937" y="4104"/>
                  </a:cubicBezTo>
                  <a:cubicBezTo>
                    <a:pt x="8298" y="2857"/>
                    <a:pt x="7113" y="1885"/>
                    <a:pt x="7113" y="1885"/>
                  </a:cubicBezTo>
                  <a:lnTo>
                    <a:pt x="4712" y="882"/>
                  </a:lnTo>
                  <a:lnTo>
                    <a:pt x="4712" y="882"/>
                  </a:lnTo>
                  <a:cubicBezTo>
                    <a:pt x="4712" y="882"/>
                    <a:pt x="4164" y="1550"/>
                    <a:pt x="5016" y="2128"/>
                  </a:cubicBezTo>
                  <a:lnTo>
                    <a:pt x="3465" y="1186"/>
                  </a:lnTo>
                  <a:lnTo>
                    <a:pt x="730"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8350367" y="1433625"/>
              <a:ext cx="432358" cy="497469"/>
            </a:xfrm>
            <a:custGeom>
              <a:rect b="b" l="l" r="r" t="t"/>
              <a:pathLst>
                <a:path extrusionOk="0" h="19051" w="16658">
                  <a:moveTo>
                    <a:pt x="578" y="418"/>
                  </a:moveTo>
                  <a:lnTo>
                    <a:pt x="3192" y="1543"/>
                  </a:lnTo>
                  <a:lnTo>
                    <a:pt x="4712" y="2485"/>
                  </a:lnTo>
                  <a:lnTo>
                    <a:pt x="6961" y="4005"/>
                  </a:lnTo>
                  <a:cubicBezTo>
                    <a:pt x="6996" y="4028"/>
                    <a:pt x="7035" y="4038"/>
                    <a:pt x="7074" y="4038"/>
                  </a:cubicBezTo>
                  <a:cubicBezTo>
                    <a:pt x="7136" y="4038"/>
                    <a:pt x="7197" y="4012"/>
                    <a:pt x="7235" y="3974"/>
                  </a:cubicBezTo>
                  <a:cubicBezTo>
                    <a:pt x="7265" y="3944"/>
                    <a:pt x="7265" y="3883"/>
                    <a:pt x="7265" y="3853"/>
                  </a:cubicBezTo>
                  <a:cubicBezTo>
                    <a:pt x="7265" y="3792"/>
                    <a:pt x="7235" y="3731"/>
                    <a:pt x="7174" y="3701"/>
                  </a:cubicBezTo>
                  <a:lnTo>
                    <a:pt x="4925" y="2181"/>
                  </a:lnTo>
                  <a:cubicBezTo>
                    <a:pt x="4712" y="2029"/>
                    <a:pt x="4590" y="1847"/>
                    <a:pt x="4560" y="1664"/>
                  </a:cubicBezTo>
                  <a:cubicBezTo>
                    <a:pt x="4530" y="1543"/>
                    <a:pt x="4560" y="1421"/>
                    <a:pt x="4590" y="1330"/>
                  </a:cubicBezTo>
                  <a:lnTo>
                    <a:pt x="6840" y="2272"/>
                  </a:lnTo>
                  <a:cubicBezTo>
                    <a:pt x="6992" y="2394"/>
                    <a:pt x="7995" y="3306"/>
                    <a:pt x="8572" y="4400"/>
                  </a:cubicBezTo>
                  <a:cubicBezTo>
                    <a:pt x="9028" y="5312"/>
                    <a:pt x="10639" y="9111"/>
                    <a:pt x="10669" y="9172"/>
                  </a:cubicBezTo>
                  <a:lnTo>
                    <a:pt x="16110" y="18655"/>
                  </a:lnTo>
                  <a:lnTo>
                    <a:pt x="9545" y="18655"/>
                  </a:lnTo>
                  <a:lnTo>
                    <a:pt x="6323" y="10661"/>
                  </a:lnTo>
                  <a:cubicBezTo>
                    <a:pt x="6293" y="10631"/>
                    <a:pt x="6293" y="10600"/>
                    <a:pt x="6232" y="10570"/>
                  </a:cubicBezTo>
                  <a:cubicBezTo>
                    <a:pt x="6232" y="10570"/>
                    <a:pt x="4256" y="9202"/>
                    <a:pt x="3739" y="8655"/>
                  </a:cubicBezTo>
                  <a:cubicBezTo>
                    <a:pt x="3648" y="8564"/>
                    <a:pt x="3527" y="8473"/>
                    <a:pt x="3435" y="8382"/>
                  </a:cubicBezTo>
                  <a:cubicBezTo>
                    <a:pt x="3101" y="8047"/>
                    <a:pt x="2797" y="7743"/>
                    <a:pt x="2615" y="7379"/>
                  </a:cubicBezTo>
                  <a:cubicBezTo>
                    <a:pt x="2371" y="6953"/>
                    <a:pt x="1733" y="5555"/>
                    <a:pt x="1733" y="5555"/>
                  </a:cubicBezTo>
                  <a:cubicBezTo>
                    <a:pt x="1612" y="5251"/>
                    <a:pt x="1612" y="5099"/>
                    <a:pt x="1733" y="4977"/>
                  </a:cubicBezTo>
                  <a:cubicBezTo>
                    <a:pt x="1776" y="4956"/>
                    <a:pt x="1850" y="4934"/>
                    <a:pt x="1889" y="4934"/>
                  </a:cubicBezTo>
                  <a:cubicBezTo>
                    <a:pt x="1905" y="4934"/>
                    <a:pt x="1916" y="4938"/>
                    <a:pt x="1916" y="4947"/>
                  </a:cubicBezTo>
                  <a:lnTo>
                    <a:pt x="2949" y="6467"/>
                  </a:lnTo>
                  <a:cubicBezTo>
                    <a:pt x="2987" y="6504"/>
                    <a:pt x="3047" y="6530"/>
                    <a:pt x="3110" y="6530"/>
                  </a:cubicBezTo>
                  <a:cubicBezTo>
                    <a:pt x="3148" y="6530"/>
                    <a:pt x="3188" y="6520"/>
                    <a:pt x="3223" y="6497"/>
                  </a:cubicBezTo>
                  <a:cubicBezTo>
                    <a:pt x="3283" y="6436"/>
                    <a:pt x="3314" y="6315"/>
                    <a:pt x="3253" y="6254"/>
                  </a:cubicBezTo>
                  <a:lnTo>
                    <a:pt x="2007" y="4400"/>
                  </a:lnTo>
                  <a:cubicBezTo>
                    <a:pt x="1946" y="4309"/>
                    <a:pt x="1946" y="4157"/>
                    <a:pt x="2007" y="4035"/>
                  </a:cubicBezTo>
                  <a:cubicBezTo>
                    <a:pt x="2050" y="3978"/>
                    <a:pt x="2120" y="3947"/>
                    <a:pt x="2195" y="3947"/>
                  </a:cubicBezTo>
                  <a:cubicBezTo>
                    <a:pt x="2278" y="3947"/>
                    <a:pt x="2368" y="3985"/>
                    <a:pt x="2432" y="4065"/>
                  </a:cubicBezTo>
                  <a:lnTo>
                    <a:pt x="3648" y="5342"/>
                  </a:lnTo>
                  <a:cubicBezTo>
                    <a:pt x="3682" y="5392"/>
                    <a:pt x="3733" y="5415"/>
                    <a:pt x="3789" y="5415"/>
                  </a:cubicBezTo>
                  <a:cubicBezTo>
                    <a:pt x="3834" y="5415"/>
                    <a:pt x="3881" y="5400"/>
                    <a:pt x="3922" y="5372"/>
                  </a:cubicBezTo>
                  <a:cubicBezTo>
                    <a:pt x="3982" y="5281"/>
                    <a:pt x="3982" y="5160"/>
                    <a:pt x="3922" y="5099"/>
                  </a:cubicBezTo>
                  <a:lnTo>
                    <a:pt x="2402" y="3458"/>
                  </a:lnTo>
                  <a:cubicBezTo>
                    <a:pt x="2341" y="3366"/>
                    <a:pt x="2311" y="3275"/>
                    <a:pt x="2341" y="3154"/>
                  </a:cubicBezTo>
                  <a:cubicBezTo>
                    <a:pt x="2371" y="3062"/>
                    <a:pt x="2402" y="2971"/>
                    <a:pt x="2493" y="2941"/>
                  </a:cubicBezTo>
                  <a:cubicBezTo>
                    <a:pt x="2539" y="2910"/>
                    <a:pt x="2599" y="2903"/>
                    <a:pt x="2653" y="2903"/>
                  </a:cubicBezTo>
                  <a:cubicBezTo>
                    <a:pt x="2706" y="2903"/>
                    <a:pt x="2751" y="2910"/>
                    <a:pt x="2767" y="2910"/>
                  </a:cubicBezTo>
                  <a:lnTo>
                    <a:pt x="4347" y="4187"/>
                  </a:lnTo>
                  <a:cubicBezTo>
                    <a:pt x="4375" y="4214"/>
                    <a:pt x="4414" y="4229"/>
                    <a:pt x="4455" y="4229"/>
                  </a:cubicBezTo>
                  <a:cubicBezTo>
                    <a:pt x="4505" y="4229"/>
                    <a:pt x="4557" y="4207"/>
                    <a:pt x="4590" y="4157"/>
                  </a:cubicBezTo>
                  <a:cubicBezTo>
                    <a:pt x="4621" y="4126"/>
                    <a:pt x="4651" y="4065"/>
                    <a:pt x="4651" y="4035"/>
                  </a:cubicBezTo>
                  <a:cubicBezTo>
                    <a:pt x="4651" y="3974"/>
                    <a:pt x="4621" y="3913"/>
                    <a:pt x="4590" y="3883"/>
                  </a:cubicBezTo>
                  <a:lnTo>
                    <a:pt x="3131" y="2698"/>
                  </a:lnTo>
                  <a:cubicBezTo>
                    <a:pt x="3101" y="2667"/>
                    <a:pt x="3040" y="2637"/>
                    <a:pt x="3010" y="2606"/>
                  </a:cubicBezTo>
                  <a:lnTo>
                    <a:pt x="2402" y="2181"/>
                  </a:lnTo>
                  <a:lnTo>
                    <a:pt x="2341" y="2181"/>
                  </a:lnTo>
                  <a:cubicBezTo>
                    <a:pt x="2007" y="2029"/>
                    <a:pt x="700" y="1269"/>
                    <a:pt x="578" y="1147"/>
                  </a:cubicBezTo>
                  <a:cubicBezTo>
                    <a:pt x="457" y="1026"/>
                    <a:pt x="365" y="904"/>
                    <a:pt x="396" y="783"/>
                  </a:cubicBezTo>
                  <a:cubicBezTo>
                    <a:pt x="396" y="631"/>
                    <a:pt x="517" y="479"/>
                    <a:pt x="578" y="418"/>
                  </a:cubicBezTo>
                  <a:close/>
                  <a:moveTo>
                    <a:pt x="536" y="0"/>
                  </a:moveTo>
                  <a:cubicBezTo>
                    <a:pt x="502" y="0"/>
                    <a:pt x="472" y="8"/>
                    <a:pt x="457" y="23"/>
                  </a:cubicBezTo>
                  <a:cubicBezTo>
                    <a:pt x="426" y="53"/>
                    <a:pt x="31" y="327"/>
                    <a:pt x="1" y="752"/>
                  </a:cubicBezTo>
                  <a:cubicBezTo>
                    <a:pt x="1" y="995"/>
                    <a:pt x="92" y="1208"/>
                    <a:pt x="305" y="1421"/>
                  </a:cubicBezTo>
                  <a:cubicBezTo>
                    <a:pt x="517" y="1603"/>
                    <a:pt x="1824" y="2363"/>
                    <a:pt x="2189" y="2515"/>
                  </a:cubicBezTo>
                  <a:lnTo>
                    <a:pt x="2311" y="2606"/>
                  </a:lnTo>
                  <a:cubicBezTo>
                    <a:pt x="2128" y="2698"/>
                    <a:pt x="2007" y="2880"/>
                    <a:pt x="1976" y="3093"/>
                  </a:cubicBezTo>
                  <a:cubicBezTo>
                    <a:pt x="1946" y="3275"/>
                    <a:pt x="1976" y="3458"/>
                    <a:pt x="2068" y="3579"/>
                  </a:cubicBezTo>
                  <a:cubicBezTo>
                    <a:pt x="1916" y="3640"/>
                    <a:pt x="1794" y="3701"/>
                    <a:pt x="1703" y="3822"/>
                  </a:cubicBezTo>
                  <a:cubicBezTo>
                    <a:pt x="1551" y="4035"/>
                    <a:pt x="1551" y="4339"/>
                    <a:pt x="1672" y="4582"/>
                  </a:cubicBezTo>
                  <a:cubicBezTo>
                    <a:pt x="1612" y="4613"/>
                    <a:pt x="1520" y="4643"/>
                    <a:pt x="1490" y="4704"/>
                  </a:cubicBezTo>
                  <a:cubicBezTo>
                    <a:pt x="1095" y="5068"/>
                    <a:pt x="1308" y="5524"/>
                    <a:pt x="1399" y="5707"/>
                  </a:cubicBezTo>
                  <a:cubicBezTo>
                    <a:pt x="1399" y="5768"/>
                    <a:pt x="2037" y="7105"/>
                    <a:pt x="2280" y="7561"/>
                  </a:cubicBezTo>
                  <a:cubicBezTo>
                    <a:pt x="2493" y="7986"/>
                    <a:pt x="2858" y="8321"/>
                    <a:pt x="3162" y="8655"/>
                  </a:cubicBezTo>
                  <a:cubicBezTo>
                    <a:pt x="3283" y="8746"/>
                    <a:pt x="3375" y="8838"/>
                    <a:pt x="3466" y="8929"/>
                  </a:cubicBezTo>
                  <a:cubicBezTo>
                    <a:pt x="3952" y="9445"/>
                    <a:pt x="5685" y="10631"/>
                    <a:pt x="5989" y="10844"/>
                  </a:cubicBezTo>
                  <a:lnTo>
                    <a:pt x="9241" y="18929"/>
                  </a:lnTo>
                  <a:cubicBezTo>
                    <a:pt x="9271" y="18990"/>
                    <a:pt x="9362" y="19050"/>
                    <a:pt x="9423" y="19050"/>
                  </a:cubicBezTo>
                  <a:lnTo>
                    <a:pt x="16475" y="19050"/>
                  </a:lnTo>
                  <a:cubicBezTo>
                    <a:pt x="16566" y="19050"/>
                    <a:pt x="16657" y="18959"/>
                    <a:pt x="16657" y="18838"/>
                  </a:cubicBezTo>
                  <a:cubicBezTo>
                    <a:pt x="16657" y="18807"/>
                    <a:pt x="16627" y="18746"/>
                    <a:pt x="16597" y="18716"/>
                  </a:cubicBezTo>
                  <a:lnTo>
                    <a:pt x="11004" y="9020"/>
                  </a:lnTo>
                  <a:cubicBezTo>
                    <a:pt x="10943" y="8868"/>
                    <a:pt x="9393" y="5129"/>
                    <a:pt x="8907" y="4248"/>
                  </a:cubicBezTo>
                  <a:cubicBezTo>
                    <a:pt x="8268" y="2971"/>
                    <a:pt x="7113" y="1999"/>
                    <a:pt x="7052" y="1938"/>
                  </a:cubicBezTo>
                  <a:cubicBezTo>
                    <a:pt x="7022" y="1938"/>
                    <a:pt x="7022" y="1938"/>
                    <a:pt x="6992" y="1907"/>
                  </a:cubicBezTo>
                  <a:lnTo>
                    <a:pt x="4590" y="935"/>
                  </a:lnTo>
                  <a:cubicBezTo>
                    <a:pt x="4567" y="911"/>
                    <a:pt x="4539" y="902"/>
                    <a:pt x="4511" y="902"/>
                  </a:cubicBezTo>
                  <a:cubicBezTo>
                    <a:pt x="4464" y="902"/>
                    <a:pt x="4415" y="928"/>
                    <a:pt x="4378" y="965"/>
                  </a:cubicBezTo>
                  <a:cubicBezTo>
                    <a:pt x="4378" y="995"/>
                    <a:pt x="4104" y="1299"/>
                    <a:pt x="4165" y="1695"/>
                  </a:cubicBezTo>
                  <a:lnTo>
                    <a:pt x="3375" y="1208"/>
                  </a:lnTo>
                  <a:lnTo>
                    <a:pt x="639" y="23"/>
                  </a:lnTo>
                  <a:cubicBezTo>
                    <a:pt x="609" y="8"/>
                    <a:pt x="571" y="0"/>
                    <a:pt x="53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1" name="Google Shape;541;p32"/>
          <p:cNvCxnSpPr>
            <a:stCxn id="428" idx="0"/>
          </p:cNvCxnSpPr>
          <p:nvPr/>
        </p:nvCxnSpPr>
        <p:spPr>
          <a:xfrm>
            <a:off x="2140500" y="1510025"/>
            <a:ext cx="484500" cy="360000"/>
          </a:xfrm>
          <a:prstGeom prst="curvedConnector3">
            <a:avLst>
              <a:gd fmla="val 50000" name="adj1"/>
            </a:avLst>
          </a:prstGeom>
          <a:noFill/>
          <a:ln cap="flat" cmpd="sng" w="28575">
            <a:solidFill>
              <a:schemeClr val="dk1"/>
            </a:solidFill>
            <a:prstDash val="solid"/>
            <a:round/>
            <a:headEnd len="med" w="med" type="none"/>
            <a:tailEnd len="med" w="med" type="oval"/>
          </a:ln>
        </p:spPr>
      </p:cxnSp>
      <p:cxnSp>
        <p:nvCxnSpPr>
          <p:cNvPr id="542" name="Google Shape;542;p32"/>
          <p:cNvCxnSpPr>
            <a:stCxn id="430" idx="0"/>
          </p:cNvCxnSpPr>
          <p:nvPr/>
        </p:nvCxnSpPr>
        <p:spPr>
          <a:xfrm flipH="1" rot="10800000">
            <a:off x="2140500" y="1883350"/>
            <a:ext cx="643500" cy="1821600"/>
          </a:xfrm>
          <a:prstGeom prst="curvedConnector2">
            <a:avLst/>
          </a:prstGeom>
          <a:noFill/>
          <a:ln cap="flat" cmpd="sng" w="28575">
            <a:solidFill>
              <a:schemeClr val="lt1"/>
            </a:solidFill>
            <a:prstDash val="solid"/>
            <a:round/>
            <a:headEnd len="med" w="med" type="none"/>
            <a:tailEnd len="med" w="med" type="oval"/>
          </a:ln>
        </p:spPr>
      </p:cxnSp>
      <p:grpSp>
        <p:nvGrpSpPr>
          <p:cNvPr id="543" name="Google Shape;543;p32"/>
          <p:cNvGrpSpPr/>
          <p:nvPr/>
        </p:nvGrpSpPr>
        <p:grpSpPr>
          <a:xfrm>
            <a:off x="7966901" y="3247740"/>
            <a:ext cx="731491" cy="914411"/>
            <a:chOff x="1309620" y="2221457"/>
            <a:chExt cx="1011185" cy="1251589"/>
          </a:xfrm>
        </p:grpSpPr>
        <p:grpSp>
          <p:nvGrpSpPr>
            <p:cNvPr id="544" name="Google Shape;544;p32"/>
            <p:cNvGrpSpPr/>
            <p:nvPr/>
          </p:nvGrpSpPr>
          <p:grpSpPr>
            <a:xfrm>
              <a:off x="1634234" y="2687763"/>
              <a:ext cx="628318" cy="172729"/>
              <a:chOff x="2929767" y="2599558"/>
              <a:chExt cx="674596" cy="185451"/>
            </a:xfrm>
          </p:grpSpPr>
          <p:sp>
            <p:nvSpPr>
              <p:cNvPr id="545" name="Google Shape;545;p32"/>
              <p:cNvSpPr/>
              <p:nvPr/>
            </p:nvSpPr>
            <p:spPr>
              <a:xfrm>
                <a:off x="2929767" y="2599558"/>
                <a:ext cx="107024" cy="185451"/>
              </a:xfrm>
              <a:custGeom>
                <a:rect b="b" l="l" r="r" t="t"/>
                <a:pathLst>
                  <a:path extrusionOk="0" h="4455" w="2571">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3497296" y="2599558"/>
                <a:ext cx="107066" cy="185451"/>
              </a:xfrm>
              <a:custGeom>
                <a:rect b="b" l="l" r="r" t="t"/>
                <a:pathLst>
                  <a:path extrusionOk="0" h="4455" w="2572">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2"/>
            <p:cNvSpPr/>
            <p:nvPr/>
          </p:nvSpPr>
          <p:spPr>
            <a:xfrm>
              <a:off x="1614860" y="2221457"/>
              <a:ext cx="667081" cy="564528"/>
            </a:xfrm>
            <a:custGeom>
              <a:rect b="b" l="l" r="r" t="t"/>
              <a:pathLst>
                <a:path extrusionOk="0" h="14560" w="17205">
                  <a:moveTo>
                    <a:pt x="8135" y="384"/>
                  </a:moveTo>
                  <a:cubicBezTo>
                    <a:pt x="8470" y="384"/>
                    <a:pt x="8802" y="479"/>
                    <a:pt x="9119" y="669"/>
                  </a:cubicBezTo>
                  <a:cubicBezTo>
                    <a:pt x="9389" y="856"/>
                    <a:pt x="9602" y="901"/>
                    <a:pt x="9798" y="901"/>
                  </a:cubicBezTo>
                  <a:cubicBezTo>
                    <a:pt x="9888" y="901"/>
                    <a:pt x="9975" y="891"/>
                    <a:pt x="10061" y="882"/>
                  </a:cubicBezTo>
                  <a:lnTo>
                    <a:pt x="10426" y="882"/>
                  </a:lnTo>
                  <a:cubicBezTo>
                    <a:pt x="11520" y="973"/>
                    <a:pt x="11702" y="1368"/>
                    <a:pt x="11733" y="2554"/>
                  </a:cubicBezTo>
                  <a:lnTo>
                    <a:pt x="11733" y="2766"/>
                  </a:lnTo>
                  <a:lnTo>
                    <a:pt x="11976" y="2736"/>
                  </a:lnTo>
                  <a:cubicBezTo>
                    <a:pt x="12322" y="2640"/>
                    <a:pt x="12632" y="2580"/>
                    <a:pt x="12898" y="2580"/>
                  </a:cubicBezTo>
                  <a:cubicBezTo>
                    <a:pt x="13052" y="2580"/>
                    <a:pt x="13191" y="2600"/>
                    <a:pt x="13313" y="2645"/>
                  </a:cubicBezTo>
                  <a:cubicBezTo>
                    <a:pt x="13921" y="2827"/>
                    <a:pt x="14134" y="3283"/>
                    <a:pt x="14316" y="3678"/>
                  </a:cubicBezTo>
                  <a:cubicBezTo>
                    <a:pt x="14377" y="3769"/>
                    <a:pt x="14408" y="3830"/>
                    <a:pt x="14438" y="3921"/>
                  </a:cubicBezTo>
                  <a:cubicBezTo>
                    <a:pt x="14560" y="4134"/>
                    <a:pt x="14803" y="4225"/>
                    <a:pt x="15046" y="4317"/>
                  </a:cubicBezTo>
                  <a:cubicBezTo>
                    <a:pt x="15380" y="4469"/>
                    <a:pt x="15775" y="4621"/>
                    <a:pt x="16079" y="5137"/>
                  </a:cubicBezTo>
                  <a:cubicBezTo>
                    <a:pt x="16414" y="5745"/>
                    <a:pt x="16292" y="6323"/>
                    <a:pt x="16201" y="6809"/>
                  </a:cubicBezTo>
                  <a:cubicBezTo>
                    <a:pt x="16171" y="7083"/>
                    <a:pt x="16110" y="7356"/>
                    <a:pt x="16171" y="7599"/>
                  </a:cubicBezTo>
                  <a:cubicBezTo>
                    <a:pt x="16262" y="8055"/>
                    <a:pt x="16383" y="8329"/>
                    <a:pt x="16505" y="8572"/>
                  </a:cubicBezTo>
                  <a:cubicBezTo>
                    <a:pt x="16687" y="8937"/>
                    <a:pt x="16809" y="9180"/>
                    <a:pt x="16779" y="9757"/>
                  </a:cubicBezTo>
                  <a:cubicBezTo>
                    <a:pt x="16687" y="10639"/>
                    <a:pt x="16231" y="11429"/>
                    <a:pt x="15684" y="12250"/>
                  </a:cubicBezTo>
                  <a:cubicBezTo>
                    <a:pt x="15593" y="12371"/>
                    <a:pt x="15532" y="12463"/>
                    <a:pt x="15472" y="12554"/>
                  </a:cubicBezTo>
                  <a:cubicBezTo>
                    <a:pt x="15168" y="13040"/>
                    <a:pt x="14894" y="13466"/>
                    <a:pt x="14438" y="13678"/>
                  </a:cubicBezTo>
                  <a:cubicBezTo>
                    <a:pt x="13769" y="14043"/>
                    <a:pt x="12979" y="14104"/>
                    <a:pt x="12219" y="14134"/>
                  </a:cubicBezTo>
                  <a:cubicBezTo>
                    <a:pt x="11672" y="14165"/>
                    <a:pt x="11125" y="14165"/>
                    <a:pt x="10578" y="14165"/>
                  </a:cubicBezTo>
                  <a:cubicBezTo>
                    <a:pt x="8298" y="14165"/>
                    <a:pt x="5988" y="13922"/>
                    <a:pt x="3769" y="13466"/>
                  </a:cubicBezTo>
                  <a:lnTo>
                    <a:pt x="1854" y="12615"/>
                  </a:lnTo>
                  <a:cubicBezTo>
                    <a:pt x="1459" y="12007"/>
                    <a:pt x="1064" y="11368"/>
                    <a:pt x="790" y="10700"/>
                  </a:cubicBezTo>
                  <a:cubicBezTo>
                    <a:pt x="578" y="10153"/>
                    <a:pt x="395" y="9362"/>
                    <a:pt x="608" y="8572"/>
                  </a:cubicBezTo>
                  <a:cubicBezTo>
                    <a:pt x="638" y="8390"/>
                    <a:pt x="699" y="8238"/>
                    <a:pt x="790" y="8055"/>
                  </a:cubicBezTo>
                  <a:cubicBezTo>
                    <a:pt x="912" y="7721"/>
                    <a:pt x="1034" y="7387"/>
                    <a:pt x="1034" y="6991"/>
                  </a:cubicBezTo>
                  <a:cubicBezTo>
                    <a:pt x="1064" y="6687"/>
                    <a:pt x="973" y="6383"/>
                    <a:pt x="882" y="6079"/>
                  </a:cubicBezTo>
                  <a:cubicBezTo>
                    <a:pt x="790" y="5654"/>
                    <a:pt x="699" y="5259"/>
                    <a:pt x="851" y="4924"/>
                  </a:cubicBezTo>
                  <a:cubicBezTo>
                    <a:pt x="973" y="4621"/>
                    <a:pt x="1307" y="4438"/>
                    <a:pt x="1672" y="4225"/>
                  </a:cubicBezTo>
                  <a:cubicBezTo>
                    <a:pt x="1945" y="4073"/>
                    <a:pt x="2249" y="3921"/>
                    <a:pt x="2462" y="3648"/>
                  </a:cubicBezTo>
                  <a:cubicBezTo>
                    <a:pt x="2645" y="3435"/>
                    <a:pt x="2766" y="3192"/>
                    <a:pt x="2888" y="2949"/>
                  </a:cubicBezTo>
                  <a:cubicBezTo>
                    <a:pt x="2979" y="2766"/>
                    <a:pt x="3040" y="2584"/>
                    <a:pt x="3131" y="2432"/>
                  </a:cubicBezTo>
                  <a:cubicBezTo>
                    <a:pt x="3435" y="2006"/>
                    <a:pt x="3952" y="1703"/>
                    <a:pt x="4559" y="1581"/>
                  </a:cubicBezTo>
                  <a:cubicBezTo>
                    <a:pt x="4681" y="1581"/>
                    <a:pt x="4803" y="1551"/>
                    <a:pt x="4955" y="1520"/>
                  </a:cubicBezTo>
                  <a:cubicBezTo>
                    <a:pt x="5563" y="1429"/>
                    <a:pt x="6353" y="1307"/>
                    <a:pt x="6748" y="943"/>
                  </a:cubicBezTo>
                  <a:cubicBezTo>
                    <a:pt x="7191" y="570"/>
                    <a:pt x="7666" y="384"/>
                    <a:pt x="8135" y="384"/>
                  </a:cubicBezTo>
                  <a:close/>
                  <a:moveTo>
                    <a:pt x="8116" y="0"/>
                  </a:moveTo>
                  <a:cubicBezTo>
                    <a:pt x="7569" y="0"/>
                    <a:pt x="7022" y="213"/>
                    <a:pt x="6505" y="669"/>
                  </a:cubicBezTo>
                  <a:cubicBezTo>
                    <a:pt x="6170" y="943"/>
                    <a:pt x="5471" y="1064"/>
                    <a:pt x="4894" y="1155"/>
                  </a:cubicBezTo>
                  <a:cubicBezTo>
                    <a:pt x="4742" y="1186"/>
                    <a:pt x="4620" y="1186"/>
                    <a:pt x="4499" y="1216"/>
                  </a:cubicBezTo>
                  <a:cubicBezTo>
                    <a:pt x="3769" y="1368"/>
                    <a:pt x="3161" y="1703"/>
                    <a:pt x="2827" y="2219"/>
                  </a:cubicBezTo>
                  <a:cubicBezTo>
                    <a:pt x="2705" y="2402"/>
                    <a:pt x="2614" y="2584"/>
                    <a:pt x="2553" y="2766"/>
                  </a:cubicBezTo>
                  <a:cubicBezTo>
                    <a:pt x="2432" y="3010"/>
                    <a:pt x="2341" y="3222"/>
                    <a:pt x="2189" y="3405"/>
                  </a:cubicBezTo>
                  <a:cubicBezTo>
                    <a:pt x="2006" y="3617"/>
                    <a:pt x="1733" y="3739"/>
                    <a:pt x="1489" y="3891"/>
                  </a:cubicBezTo>
                  <a:cubicBezTo>
                    <a:pt x="1094" y="4104"/>
                    <a:pt x="699" y="4347"/>
                    <a:pt x="486" y="4772"/>
                  </a:cubicBezTo>
                  <a:cubicBezTo>
                    <a:pt x="274" y="5228"/>
                    <a:pt x="395" y="5715"/>
                    <a:pt x="517" y="6171"/>
                  </a:cubicBezTo>
                  <a:cubicBezTo>
                    <a:pt x="608" y="6444"/>
                    <a:pt x="669" y="6718"/>
                    <a:pt x="669" y="6991"/>
                  </a:cubicBezTo>
                  <a:cubicBezTo>
                    <a:pt x="669" y="7295"/>
                    <a:pt x="547" y="7599"/>
                    <a:pt x="426" y="7903"/>
                  </a:cubicBezTo>
                  <a:cubicBezTo>
                    <a:pt x="365" y="8086"/>
                    <a:pt x="274" y="8268"/>
                    <a:pt x="243" y="8481"/>
                  </a:cubicBezTo>
                  <a:cubicBezTo>
                    <a:pt x="0" y="9362"/>
                    <a:pt x="213" y="10244"/>
                    <a:pt x="426" y="10821"/>
                  </a:cubicBezTo>
                  <a:cubicBezTo>
                    <a:pt x="730" y="11581"/>
                    <a:pt x="1155" y="12219"/>
                    <a:pt x="1581" y="12858"/>
                  </a:cubicBezTo>
                  <a:lnTo>
                    <a:pt x="1611" y="12919"/>
                  </a:lnTo>
                  <a:lnTo>
                    <a:pt x="3648" y="13800"/>
                  </a:lnTo>
                  <a:lnTo>
                    <a:pt x="3678" y="13830"/>
                  </a:lnTo>
                  <a:cubicBezTo>
                    <a:pt x="5927" y="14317"/>
                    <a:pt x="8268" y="14560"/>
                    <a:pt x="10578" y="14560"/>
                  </a:cubicBezTo>
                  <a:cubicBezTo>
                    <a:pt x="11125" y="14560"/>
                    <a:pt x="11702" y="14529"/>
                    <a:pt x="12250" y="14499"/>
                  </a:cubicBezTo>
                  <a:cubicBezTo>
                    <a:pt x="13009" y="14469"/>
                    <a:pt x="13861" y="14408"/>
                    <a:pt x="14620" y="14013"/>
                  </a:cubicBezTo>
                  <a:cubicBezTo>
                    <a:pt x="15168" y="13739"/>
                    <a:pt x="15472" y="13253"/>
                    <a:pt x="15775" y="12767"/>
                  </a:cubicBezTo>
                  <a:cubicBezTo>
                    <a:pt x="15836" y="12675"/>
                    <a:pt x="15927" y="12554"/>
                    <a:pt x="15988" y="12463"/>
                  </a:cubicBezTo>
                  <a:cubicBezTo>
                    <a:pt x="16566" y="11581"/>
                    <a:pt x="17082" y="10760"/>
                    <a:pt x="17143" y="9788"/>
                  </a:cubicBezTo>
                  <a:cubicBezTo>
                    <a:pt x="17204" y="9119"/>
                    <a:pt x="17022" y="8754"/>
                    <a:pt x="16870" y="8420"/>
                  </a:cubicBezTo>
                  <a:cubicBezTo>
                    <a:pt x="16748" y="8177"/>
                    <a:pt x="16627" y="7903"/>
                    <a:pt x="16535" y="7508"/>
                  </a:cubicBezTo>
                  <a:cubicBezTo>
                    <a:pt x="16505" y="7356"/>
                    <a:pt x="16535" y="7143"/>
                    <a:pt x="16596" y="6870"/>
                  </a:cubicBezTo>
                  <a:cubicBezTo>
                    <a:pt x="16687" y="6353"/>
                    <a:pt x="16809" y="5684"/>
                    <a:pt x="16414" y="4955"/>
                  </a:cubicBezTo>
                  <a:cubicBezTo>
                    <a:pt x="16049" y="4317"/>
                    <a:pt x="15563" y="4104"/>
                    <a:pt x="15198" y="3982"/>
                  </a:cubicBezTo>
                  <a:cubicBezTo>
                    <a:pt x="14985" y="3891"/>
                    <a:pt x="14833" y="3830"/>
                    <a:pt x="14772" y="3739"/>
                  </a:cubicBezTo>
                  <a:cubicBezTo>
                    <a:pt x="14742" y="3678"/>
                    <a:pt x="14712" y="3587"/>
                    <a:pt x="14651" y="3496"/>
                  </a:cubicBezTo>
                  <a:cubicBezTo>
                    <a:pt x="14468" y="3101"/>
                    <a:pt x="14195" y="2523"/>
                    <a:pt x="13435" y="2280"/>
                  </a:cubicBezTo>
                  <a:cubicBezTo>
                    <a:pt x="13275" y="2227"/>
                    <a:pt x="13098" y="2203"/>
                    <a:pt x="12905" y="2203"/>
                  </a:cubicBezTo>
                  <a:cubicBezTo>
                    <a:pt x="12659" y="2203"/>
                    <a:pt x="12388" y="2242"/>
                    <a:pt x="12098" y="2310"/>
                  </a:cubicBezTo>
                  <a:cubicBezTo>
                    <a:pt x="12037" y="1186"/>
                    <a:pt x="11733" y="608"/>
                    <a:pt x="10456" y="517"/>
                  </a:cubicBezTo>
                  <a:cubicBezTo>
                    <a:pt x="10380" y="502"/>
                    <a:pt x="10312" y="494"/>
                    <a:pt x="10247" y="494"/>
                  </a:cubicBezTo>
                  <a:cubicBezTo>
                    <a:pt x="10183" y="494"/>
                    <a:pt x="10122" y="502"/>
                    <a:pt x="10061" y="517"/>
                  </a:cubicBezTo>
                  <a:cubicBezTo>
                    <a:pt x="10000" y="517"/>
                    <a:pt x="9941" y="519"/>
                    <a:pt x="9883" y="519"/>
                  </a:cubicBezTo>
                  <a:cubicBezTo>
                    <a:pt x="9708" y="519"/>
                    <a:pt x="9537" y="502"/>
                    <a:pt x="9332" y="365"/>
                  </a:cubicBezTo>
                  <a:cubicBezTo>
                    <a:pt x="8936" y="122"/>
                    <a:pt x="8541" y="0"/>
                    <a:pt x="8116"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1651382" y="2267400"/>
              <a:ext cx="599888" cy="551578"/>
            </a:xfrm>
            <a:custGeom>
              <a:rect b="b" l="l" r="r" t="t"/>
              <a:pathLst>
                <a:path extrusionOk="0" h="14226" w="15472">
                  <a:moveTo>
                    <a:pt x="8937" y="396"/>
                  </a:moveTo>
                  <a:cubicBezTo>
                    <a:pt x="9575" y="396"/>
                    <a:pt x="10305" y="791"/>
                    <a:pt x="10852" y="1490"/>
                  </a:cubicBezTo>
                  <a:lnTo>
                    <a:pt x="10912" y="1551"/>
                  </a:lnTo>
                  <a:lnTo>
                    <a:pt x="10973" y="1551"/>
                  </a:lnTo>
                  <a:cubicBezTo>
                    <a:pt x="11034" y="1551"/>
                    <a:pt x="12189" y="1581"/>
                    <a:pt x="12311" y="2828"/>
                  </a:cubicBezTo>
                  <a:cubicBezTo>
                    <a:pt x="12311" y="2949"/>
                    <a:pt x="12311" y="3101"/>
                    <a:pt x="12311" y="3223"/>
                  </a:cubicBezTo>
                  <a:cubicBezTo>
                    <a:pt x="12311" y="3770"/>
                    <a:pt x="12311" y="4378"/>
                    <a:pt x="12797" y="4743"/>
                  </a:cubicBezTo>
                  <a:cubicBezTo>
                    <a:pt x="12888" y="4773"/>
                    <a:pt x="12949" y="4834"/>
                    <a:pt x="13040" y="4894"/>
                  </a:cubicBezTo>
                  <a:cubicBezTo>
                    <a:pt x="13314" y="5046"/>
                    <a:pt x="13496" y="5198"/>
                    <a:pt x="13557" y="5472"/>
                  </a:cubicBezTo>
                  <a:cubicBezTo>
                    <a:pt x="13587" y="5624"/>
                    <a:pt x="13557" y="5806"/>
                    <a:pt x="13526" y="5989"/>
                  </a:cubicBezTo>
                  <a:cubicBezTo>
                    <a:pt x="13526" y="6141"/>
                    <a:pt x="13496" y="6293"/>
                    <a:pt x="13496" y="6445"/>
                  </a:cubicBezTo>
                  <a:cubicBezTo>
                    <a:pt x="13526" y="6992"/>
                    <a:pt x="13830" y="7448"/>
                    <a:pt x="14165" y="7843"/>
                  </a:cubicBezTo>
                  <a:cubicBezTo>
                    <a:pt x="14256" y="7995"/>
                    <a:pt x="14347" y="8116"/>
                    <a:pt x="14438" y="8238"/>
                  </a:cubicBezTo>
                  <a:cubicBezTo>
                    <a:pt x="14925" y="8998"/>
                    <a:pt x="15077" y="9910"/>
                    <a:pt x="14864" y="10670"/>
                  </a:cubicBezTo>
                  <a:cubicBezTo>
                    <a:pt x="14621" y="11521"/>
                    <a:pt x="13922" y="12189"/>
                    <a:pt x="13131" y="12311"/>
                  </a:cubicBezTo>
                  <a:cubicBezTo>
                    <a:pt x="12949" y="12341"/>
                    <a:pt x="12767" y="12341"/>
                    <a:pt x="12554" y="12341"/>
                  </a:cubicBezTo>
                  <a:cubicBezTo>
                    <a:pt x="12311" y="12341"/>
                    <a:pt x="12037" y="12341"/>
                    <a:pt x="11764" y="12433"/>
                  </a:cubicBezTo>
                  <a:cubicBezTo>
                    <a:pt x="11368" y="12524"/>
                    <a:pt x="11156" y="12828"/>
                    <a:pt x="11004" y="13132"/>
                  </a:cubicBezTo>
                  <a:cubicBezTo>
                    <a:pt x="10791" y="13496"/>
                    <a:pt x="10578" y="13831"/>
                    <a:pt x="9909" y="13831"/>
                  </a:cubicBezTo>
                  <a:cubicBezTo>
                    <a:pt x="9818" y="13831"/>
                    <a:pt x="9697" y="13800"/>
                    <a:pt x="9575" y="13800"/>
                  </a:cubicBezTo>
                  <a:lnTo>
                    <a:pt x="9119" y="13740"/>
                  </a:lnTo>
                  <a:cubicBezTo>
                    <a:pt x="8298" y="13618"/>
                    <a:pt x="7447" y="13496"/>
                    <a:pt x="6596" y="13496"/>
                  </a:cubicBezTo>
                  <a:cubicBezTo>
                    <a:pt x="6171" y="13496"/>
                    <a:pt x="5745" y="13527"/>
                    <a:pt x="5350" y="13588"/>
                  </a:cubicBezTo>
                  <a:cubicBezTo>
                    <a:pt x="5198" y="13618"/>
                    <a:pt x="5046" y="13648"/>
                    <a:pt x="4894" y="13709"/>
                  </a:cubicBezTo>
                  <a:cubicBezTo>
                    <a:pt x="4712" y="13740"/>
                    <a:pt x="4560" y="13800"/>
                    <a:pt x="4408" y="13831"/>
                  </a:cubicBezTo>
                  <a:lnTo>
                    <a:pt x="4195" y="13831"/>
                  </a:lnTo>
                  <a:cubicBezTo>
                    <a:pt x="4013" y="13831"/>
                    <a:pt x="3769" y="13800"/>
                    <a:pt x="3617" y="13648"/>
                  </a:cubicBezTo>
                  <a:cubicBezTo>
                    <a:pt x="3435" y="13466"/>
                    <a:pt x="3374" y="13192"/>
                    <a:pt x="3314" y="12919"/>
                  </a:cubicBezTo>
                  <a:cubicBezTo>
                    <a:pt x="3253" y="12554"/>
                    <a:pt x="3162" y="12159"/>
                    <a:pt x="2827" y="11916"/>
                  </a:cubicBezTo>
                  <a:cubicBezTo>
                    <a:pt x="2645" y="11794"/>
                    <a:pt x="2402" y="11734"/>
                    <a:pt x="2219" y="11703"/>
                  </a:cubicBezTo>
                  <a:cubicBezTo>
                    <a:pt x="2158" y="11703"/>
                    <a:pt x="2098" y="11673"/>
                    <a:pt x="2037" y="11673"/>
                  </a:cubicBezTo>
                  <a:cubicBezTo>
                    <a:pt x="1399" y="11521"/>
                    <a:pt x="882" y="11065"/>
                    <a:pt x="639" y="10457"/>
                  </a:cubicBezTo>
                  <a:cubicBezTo>
                    <a:pt x="396" y="9849"/>
                    <a:pt x="456" y="9119"/>
                    <a:pt x="821" y="8603"/>
                  </a:cubicBezTo>
                  <a:cubicBezTo>
                    <a:pt x="1003" y="8329"/>
                    <a:pt x="1247" y="8086"/>
                    <a:pt x="1520" y="7843"/>
                  </a:cubicBezTo>
                  <a:cubicBezTo>
                    <a:pt x="1642" y="7752"/>
                    <a:pt x="1763" y="7630"/>
                    <a:pt x="1855" y="7539"/>
                  </a:cubicBezTo>
                  <a:cubicBezTo>
                    <a:pt x="2219" y="7174"/>
                    <a:pt x="2675" y="6627"/>
                    <a:pt x="2523" y="5898"/>
                  </a:cubicBezTo>
                  <a:cubicBezTo>
                    <a:pt x="2493" y="5746"/>
                    <a:pt x="2462" y="5594"/>
                    <a:pt x="2432" y="5442"/>
                  </a:cubicBezTo>
                  <a:cubicBezTo>
                    <a:pt x="2341" y="5016"/>
                    <a:pt x="2250" y="4591"/>
                    <a:pt x="2189" y="4104"/>
                  </a:cubicBezTo>
                  <a:cubicBezTo>
                    <a:pt x="2158" y="3618"/>
                    <a:pt x="2250" y="3192"/>
                    <a:pt x="2554" y="2858"/>
                  </a:cubicBezTo>
                  <a:cubicBezTo>
                    <a:pt x="2858" y="2524"/>
                    <a:pt x="3314" y="2280"/>
                    <a:pt x="3861" y="2250"/>
                  </a:cubicBezTo>
                  <a:lnTo>
                    <a:pt x="4347" y="2250"/>
                  </a:lnTo>
                  <a:cubicBezTo>
                    <a:pt x="4590" y="2250"/>
                    <a:pt x="4833" y="2250"/>
                    <a:pt x="5016" y="2280"/>
                  </a:cubicBezTo>
                  <a:cubicBezTo>
                    <a:pt x="5532" y="2280"/>
                    <a:pt x="5897" y="2280"/>
                    <a:pt x="6201" y="2189"/>
                  </a:cubicBezTo>
                  <a:cubicBezTo>
                    <a:pt x="6687" y="2037"/>
                    <a:pt x="7052" y="1642"/>
                    <a:pt x="7387" y="1277"/>
                  </a:cubicBezTo>
                  <a:cubicBezTo>
                    <a:pt x="7569" y="1065"/>
                    <a:pt x="7751" y="882"/>
                    <a:pt x="7934" y="730"/>
                  </a:cubicBezTo>
                  <a:cubicBezTo>
                    <a:pt x="8238" y="518"/>
                    <a:pt x="8572" y="396"/>
                    <a:pt x="8937" y="396"/>
                  </a:cubicBezTo>
                  <a:close/>
                  <a:moveTo>
                    <a:pt x="8937" y="1"/>
                  </a:moveTo>
                  <a:cubicBezTo>
                    <a:pt x="8481" y="1"/>
                    <a:pt x="8086" y="153"/>
                    <a:pt x="7721" y="457"/>
                  </a:cubicBezTo>
                  <a:cubicBezTo>
                    <a:pt x="7508" y="609"/>
                    <a:pt x="7295" y="821"/>
                    <a:pt x="7113" y="1004"/>
                  </a:cubicBezTo>
                  <a:cubicBezTo>
                    <a:pt x="6809" y="1338"/>
                    <a:pt x="6475" y="1703"/>
                    <a:pt x="6080" y="1825"/>
                  </a:cubicBezTo>
                  <a:cubicBezTo>
                    <a:pt x="5925" y="1882"/>
                    <a:pt x="5735" y="1904"/>
                    <a:pt x="5499" y="1904"/>
                  </a:cubicBezTo>
                  <a:cubicBezTo>
                    <a:pt x="5364" y="1904"/>
                    <a:pt x="5213" y="1896"/>
                    <a:pt x="5046" y="1885"/>
                  </a:cubicBezTo>
                  <a:cubicBezTo>
                    <a:pt x="4823" y="1885"/>
                    <a:pt x="4573" y="1872"/>
                    <a:pt x="4287" y="1872"/>
                  </a:cubicBezTo>
                  <a:cubicBezTo>
                    <a:pt x="4144" y="1872"/>
                    <a:pt x="3992" y="1875"/>
                    <a:pt x="3830" y="1885"/>
                  </a:cubicBezTo>
                  <a:cubicBezTo>
                    <a:pt x="3192" y="1916"/>
                    <a:pt x="2614" y="2189"/>
                    <a:pt x="2250" y="2615"/>
                  </a:cubicBezTo>
                  <a:cubicBezTo>
                    <a:pt x="1915" y="3040"/>
                    <a:pt x="1763" y="3557"/>
                    <a:pt x="1824" y="4165"/>
                  </a:cubicBezTo>
                  <a:cubicBezTo>
                    <a:pt x="1885" y="4651"/>
                    <a:pt x="1976" y="5077"/>
                    <a:pt x="2067" y="5502"/>
                  </a:cubicBezTo>
                  <a:cubicBezTo>
                    <a:pt x="2098" y="5654"/>
                    <a:pt x="2128" y="5806"/>
                    <a:pt x="2158" y="5989"/>
                  </a:cubicBezTo>
                  <a:cubicBezTo>
                    <a:pt x="2219" y="6384"/>
                    <a:pt x="2067" y="6779"/>
                    <a:pt x="1581" y="7265"/>
                  </a:cubicBezTo>
                  <a:cubicBezTo>
                    <a:pt x="1490" y="7357"/>
                    <a:pt x="1368" y="7478"/>
                    <a:pt x="1247" y="7569"/>
                  </a:cubicBezTo>
                  <a:cubicBezTo>
                    <a:pt x="1003" y="7812"/>
                    <a:pt x="730" y="8056"/>
                    <a:pt x="517" y="8390"/>
                  </a:cubicBezTo>
                  <a:cubicBezTo>
                    <a:pt x="92" y="9028"/>
                    <a:pt x="0" y="9879"/>
                    <a:pt x="274" y="10578"/>
                  </a:cubicBezTo>
                  <a:cubicBezTo>
                    <a:pt x="547" y="11308"/>
                    <a:pt x="1216" y="11855"/>
                    <a:pt x="1946" y="12037"/>
                  </a:cubicBezTo>
                  <a:cubicBezTo>
                    <a:pt x="2006" y="12068"/>
                    <a:pt x="2067" y="12068"/>
                    <a:pt x="2128" y="12068"/>
                  </a:cubicBezTo>
                  <a:cubicBezTo>
                    <a:pt x="2310" y="12129"/>
                    <a:pt x="2493" y="12159"/>
                    <a:pt x="2614" y="12250"/>
                  </a:cubicBezTo>
                  <a:cubicBezTo>
                    <a:pt x="2827" y="12372"/>
                    <a:pt x="2888" y="12676"/>
                    <a:pt x="2949" y="12980"/>
                  </a:cubicBezTo>
                  <a:cubicBezTo>
                    <a:pt x="3010" y="13314"/>
                    <a:pt x="3101" y="13679"/>
                    <a:pt x="3344" y="13922"/>
                  </a:cubicBezTo>
                  <a:cubicBezTo>
                    <a:pt x="3557" y="14104"/>
                    <a:pt x="3830" y="14226"/>
                    <a:pt x="4195" y="14226"/>
                  </a:cubicBezTo>
                  <a:cubicBezTo>
                    <a:pt x="4286" y="14226"/>
                    <a:pt x="4347" y="14196"/>
                    <a:pt x="4438" y="14196"/>
                  </a:cubicBezTo>
                  <a:cubicBezTo>
                    <a:pt x="4621" y="14165"/>
                    <a:pt x="4803" y="14104"/>
                    <a:pt x="4985" y="14074"/>
                  </a:cubicBezTo>
                  <a:cubicBezTo>
                    <a:pt x="5137" y="14044"/>
                    <a:pt x="5289" y="13983"/>
                    <a:pt x="5411" y="13952"/>
                  </a:cubicBezTo>
                  <a:cubicBezTo>
                    <a:pt x="5806" y="13892"/>
                    <a:pt x="6171" y="13861"/>
                    <a:pt x="6596" y="13861"/>
                  </a:cubicBezTo>
                  <a:cubicBezTo>
                    <a:pt x="7417" y="13861"/>
                    <a:pt x="8268" y="13983"/>
                    <a:pt x="9058" y="14104"/>
                  </a:cubicBezTo>
                  <a:lnTo>
                    <a:pt x="9514" y="14165"/>
                  </a:lnTo>
                  <a:cubicBezTo>
                    <a:pt x="9666" y="14196"/>
                    <a:pt x="9788" y="14196"/>
                    <a:pt x="9909" y="14196"/>
                  </a:cubicBezTo>
                  <a:cubicBezTo>
                    <a:pt x="10791" y="14196"/>
                    <a:pt x="11095" y="13709"/>
                    <a:pt x="11338" y="13314"/>
                  </a:cubicBezTo>
                  <a:cubicBezTo>
                    <a:pt x="11490" y="13041"/>
                    <a:pt x="11612" y="12858"/>
                    <a:pt x="11855" y="12797"/>
                  </a:cubicBezTo>
                  <a:cubicBezTo>
                    <a:pt x="12067" y="12737"/>
                    <a:pt x="12311" y="12737"/>
                    <a:pt x="12554" y="12737"/>
                  </a:cubicBezTo>
                  <a:cubicBezTo>
                    <a:pt x="12767" y="12706"/>
                    <a:pt x="12979" y="12706"/>
                    <a:pt x="13192" y="12676"/>
                  </a:cubicBezTo>
                  <a:cubicBezTo>
                    <a:pt x="14134" y="12524"/>
                    <a:pt x="14955" y="11764"/>
                    <a:pt x="15229" y="10791"/>
                  </a:cubicBezTo>
                  <a:cubicBezTo>
                    <a:pt x="15472" y="9910"/>
                    <a:pt x="15289" y="8876"/>
                    <a:pt x="14742" y="8025"/>
                  </a:cubicBezTo>
                  <a:cubicBezTo>
                    <a:pt x="14651" y="7904"/>
                    <a:pt x="14560" y="7752"/>
                    <a:pt x="14469" y="7630"/>
                  </a:cubicBezTo>
                  <a:cubicBezTo>
                    <a:pt x="14165" y="7235"/>
                    <a:pt x="13891" y="6870"/>
                    <a:pt x="13891" y="6445"/>
                  </a:cubicBezTo>
                  <a:cubicBezTo>
                    <a:pt x="13861" y="6323"/>
                    <a:pt x="13891" y="6171"/>
                    <a:pt x="13922" y="6050"/>
                  </a:cubicBezTo>
                  <a:cubicBezTo>
                    <a:pt x="13922" y="5837"/>
                    <a:pt x="13952" y="5624"/>
                    <a:pt x="13922" y="5411"/>
                  </a:cubicBezTo>
                  <a:cubicBezTo>
                    <a:pt x="13830" y="4955"/>
                    <a:pt x="13526" y="4743"/>
                    <a:pt x="13253" y="4560"/>
                  </a:cubicBezTo>
                  <a:cubicBezTo>
                    <a:pt x="13162" y="4530"/>
                    <a:pt x="13101" y="4469"/>
                    <a:pt x="13040" y="4408"/>
                  </a:cubicBezTo>
                  <a:cubicBezTo>
                    <a:pt x="12675" y="4165"/>
                    <a:pt x="12675" y="3709"/>
                    <a:pt x="12675" y="3223"/>
                  </a:cubicBezTo>
                  <a:cubicBezTo>
                    <a:pt x="12675" y="3071"/>
                    <a:pt x="12675" y="2919"/>
                    <a:pt x="12675" y="2797"/>
                  </a:cubicBezTo>
                  <a:cubicBezTo>
                    <a:pt x="12554" y="1429"/>
                    <a:pt x="11429" y="1217"/>
                    <a:pt x="11095" y="1156"/>
                  </a:cubicBezTo>
                  <a:cubicBezTo>
                    <a:pt x="10456" y="426"/>
                    <a:pt x="9666" y="1"/>
                    <a:pt x="8937"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2152220" y="2681041"/>
              <a:ext cx="108447" cy="187426"/>
            </a:xfrm>
            <a:custGeom>
              <a:rect b="b" l="l" r="r" t="t"/>
              <a:pathLst>
                <a:path extrusionOk="0" h="4834" w="2797">
                  <a:moveTo>
                    <a:pt x="1399" y="396"/>
                  </a:moveTo>
                  <a:cubicBezTo>
                    <a:pt x="1612" y="396"/>
                    <a:pt x="1824" y="578"/>
                    <a:pt x="2037" y="913"/>
                  </a:cubicBezTo>
                  <a:cubicBezTo>
                    <a:pt x="2341" y="1460"/>
                    <a:pt x="2159" y="2767"/>
                    <a:pt x="1642" y="3648"/>
                  </a:cubicBezTo>
                  <a:cubicBezTo>
                    <a:pt x="1460" y="3952"/>
                    <a:pt x="1125" y="4469"/>
                    <a:pt x="669" y="4469"/>
                  </a:cubicBezTo>
                  <a:cubicBezTo>
                    <a:pt x="578" y="4469"/>
                    <a:pt x="487" y="4438"/>
                    <a:pt x="396" y="4378"/>
                  </a:cubicBezTo>
                  <a:lnTo>
                    <a:pt x="487" y="1156"/>
                  </a:lnTo>
                  <a:cubicBezTo>
                    <a:pt x="608" y="913"/>
                    <a:pt x="1004" y="396"/>
                    <a:pt x="1399" y="396"/>
                  </a:cubicBezTo>
                  <a:close/>
                  <a:moveTo>
                    <a:pt x="1399" y="1"/>
                  </a:moveTo>
                  <a:cubicBezTo>
                    <a:pt x="669" y="1"/>
                    <a:pt x="183" y="913"/>
                    <a:pt x="122" y="1034"/>
                  </a:cubicBezTo>
                  <a:cubicBezTo>
                    <a:pt x="92" y="1034"/>
                    <a:pt x="92" y="1065"/>
                    <a:pt x="92" y="1095"/>
                  </a:cubicBezTo>
                  <a:lnTo>
                    <a:pt x="1" y="4499"/>
                  </a:lnTo>
                  <a:cubicBezTo>
                    <a:pt x="1" y="4560"/>
                    <a:pt x="31" y="4621"/>
                    <a:pt x="92" y="4651"/>
                  </a:cubicBezTo>
                  <a:cubicBezTo>
                    <a:pt x="274" y="4773"/>
                    <a:pt x="487" y="4834"/>
                    <a:pt x="669" y="4834"/>
                  </a:cubicBezTo>
                  <a:cubicBezTo>
                    <a:pt x="1156" y="4834"/>
                    <a:pt x="1612" y="4499"/>
                    <a:pt x="1976" y="3861"/>
                  </a:cubicBezTo>
                  <a:cubicBezTo>
                    <a:pt x="2493" y="2919"/>
                    <a:pt x="2797" y="1429"/>
                    <a:pt x="2371" y="730"/>
                  </a:cubicBezTo>
                  <a:cubicBezTo>
                    <a:pt x="2067" y="244"/>
                    <a:pt x="1763" y="1"/>
                    <a:pt x="1399"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1709773" y="2427127"/>
              <a:ext cx="472637" cy="642344"/>
            </a:xfrm>
            <a:custGeom>
              <a:rect b="b" l="l" r="r" t="t"/>
              <a:pathLst>
                <a:path extrusionOk="0" h="16567" w="12190">
                  <a:moveTo>
                    <a:pt x="8542" y="1"/>
                  </a:moveTo>
                  <a:cubicBezTo>
                    <a:pt x="8268" y="31"/>
                    <a:pt x="7994" y="92"/>
                    <a:pt x="7751" y="244"/>
                  </a:cubicBezTo>
                  <a:cubicBezTo>
                    <a:pt x="6809" y="821"/>
                    <a:pt x="6535" y="2280"/>
                    <a:pt x="5441" y="2584"/>
                  </a:cubicBezTo>
                  <a:cubicBezTo>
                    <a:pt x="5290" y="2628"/>
                    <a:pt x="5141" y="2645"/>
                    <a:pt x="4990" y="2645"/>
                  </a:cubicBezTo>
                  <a:cubicBezTo>
                    <a:pt x="4530" y="2645"/>
                    <a:pt x="4054" y="2490"/>
                    <a:pt x="3437" y="2490"/>
                  </a:cubicBezTo>
                  <a:cubicBezTo>
                    <a:pt x="3283" y="2490"/>
                    <a:pt x="3121" y="2499"/>
                    <a:pt x="2949" y="2523"/>
                  </a:cubicBezTo>
                  <a:cubicBezTo>
                    <a:pt x="1307" y="2736"/>
                    <a:pt x="1551" y="4530"/>
                    <a:pt x="973" y="5168"/>
                  </a:cubicBezTo>
                  <a:cubicBezTo>
                    <a:pt x="608" y="5533"/>
                    <a:pt x="335" y="5563"/>
                    <a:pt x="92" y="5624"/>
                  </a:cubicBezTo>
                  <a:cubicBezTo>
                    <a:pt x="31" y="6201"/>
                    <a:pt x="0" y="6809"/>
                    <a:pt x="0" y="7448"/>
                  </a:cubicBezTo>
                  <a:cubicBezTo>
                    <a:pt x="0" y="11125"/>
                    <a:pt x="1125" y="12828"/>
                    <a:pt x="2432" y="14256"/>
                  </a:cubicBezTo>
                  <a:cubicBezTo>
                    <a:pt x="4134" y="16141"/>
                    <a:pt x="4803" y="16566"/>
                    <a:pt x="6110" y="16566"/>
                  </a:cubicBezTo>
                  <a:cubicBezTo>
                    <a:pt x="7387" y="16566"/>
                    <a:pt x="8055" y="16141"/>
                    <a:pt x="9788" y="14256"/>
                  </a:cubicBezTo>
                  <a:cubicBezTo>
                    <a:pt x="11064" y="12828"/>
                    <a:pt x="12189" y="11125"/>
                    <a:pt x="12189" y="7448"/>
                  </a:cubicBezTo>
                  <a:cubicBezTo>
                    <a:pt x="12189" y="3861"/>
                    <a:pt x="11125" y="1034"/>
                    <a:pt x="8542" y="1"/>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1700853" y="2420620"/>
              <a:ext cx="487952" cy="656457"/>
            </a:xfrm>
            <a:custGeom>
              <a:rect b="b" l="l" r="r" t="t"/>
              <a:pathLst>
                <a:path extrusionOk="0" h="16931" w="12585">
                  <a:moveTo>
                    <a:pt x="8694" y="395"/>
                  </a:moveTo>
                  <a:cubicBezTo>
                    <a:pt x="11582" y="1581"/>
                    <a:pt x="12190" y="4985"/>
                    <a:pt x="12190" y="7630"/>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30"/>
                  </a:cubicBezTo>
                  <a:cubicBezTo>
                    <a:pt x="366" y="7052"/>
                    <a:pt x="396" y="6505"/>
                    <a:pt x="457" y="5958"/>
                  </a:cubicBezTo>
                  <a:cubicBezTo>
                    <a:pt x="670" y="5897"/>
                    <a:pt x="943" y="5836"/>
                    <a:pt x="1278" y="5471"/>
                  </a:cubicBezTo>
                  <a:cubicBezTo>
                    <a:pt x="1521" y="5228"/>
                    <a:pt x="1642" y="4864"/>
                    <a:pt x="1764" y="4468"/>
                  </a:cubicBezTo>
                  <a:cubicBezTo>
                    <a:pt x="1977" y="3769"/>
                    <a:pt x="2189" y="3009"/>
                    <a:pt x="3162" y="2888"/>
                  </a:cubicBezTo>
                  <a:cubicBezTo>
                    <a:pt x="3296" y="2870"/>
                    <a:pt x="3429" y="2863"/>
                    <a:pt x="3561" y="2863"/>
                  </a:cubicBezTo>
                  <a:cubicBezTo>
                    <a:pt x="3880" y="2863"/>
                    <a:pt x="4190" y="2906"/>
                    <a:pt x="4469" y="2949"/>
                  </a:cubicBezTo>
                  <a:cubicBezTo>
                    <a:pt x="4715" y="2984"/>
                    <a:pt x="4961" y="3019"/>
                    <a:pt x="5195" y="3019"/>
                  </a:cubicBezTo>
                  <a:cubicBezTo>
                    <a:pt x="5366" y="3019"/>
                    <a:pt x="5531" y="3000"/>
                    <a:pt x="5685" y="2949"/>
                  </a:cubicBezTo>
                  <a:cubicBezTo>
                    <a:pt x="6354" y="2766"/>
                    <a:pt x="6718" y="2189"/>
                    <a:pt x="7083" y="1642"/>
                  </a:cubicBezTo>
                  <a:cubicBezTo>
                    <a:pt x="7357" y="1246"/>
                    <a:pt x="7661" y="821"/>
                    <a:pt x="8056" y="578"/>
                  </a:cubicBezTo>
                  <a:cubicBezTo>
                    <a:pt x="8238" y="487"/>
                    <a:pt x="8451" y="395"/>
                    <a:pt x="8694" y="395"/>
                  </a:cubicBezTo>
                  <a:close/>
                  <a:moveTo>
                    <a:pt x="8694" y="0"/>
                  </a:moveTo>
                  <a:cubicBezTo>
                    <a:pt x="8390" y="31"/>
                    <a:pt x="8086" y="122"/>
                    <a:pt x="7843" y="274"/>
                  </a:cubicBezTo>
                  <a:cubicBezTo>
                    <a:pt x="7387" y="547"/>
                    <a:pt x="7083" y="1003"/>
                    <a:pt x="6779" y="1429"/>
                  </a:cubicBezTo>
                  <a:cubicBezTo>
                    <a:pt x="6445" y="1946"/>
                    <a:pt x="6111" y="2432"/>
                    <a:pt x="5563" y="2584"/>
                  </a:cubicBezTo>
                  <a:cubicBezTo>
                    <a:pt x="5440" y="2625"/>
                    <a:pt x="5298" y="2641"/>
                    <a:pt x="5143" y="2641"/>
                  </a:cubicBezTo>
                  <a:cubicBezTo>
                    <a:pt x="4954" y="2641"/>
                    <a:pt x="4747" y="2617"/>
                    <a:pt x="4530" y="2584"/>
                  </a:cubicBezTo>
                  <a:cubicBezTo>
                    <a:pt x="4251" y="2541"/>
                    <a:pt x="3910" y="2498"/>
                    <a:pt x="3552" y="2498"/>
                  </a:cubicBezTo>
                  <a:cubicBezTo>
                    <a:pt x="3404" y="2498"/>
                    <a:pt x="3253" y="2505"/>
                    <a:pt x="3101" y="2523"/>
                  </a:cubicBezTo>
                  <a:cubicBezTo>
                    <a:pt x="1916" y="2675"/>
                    <a:pt x="1612" y="3617"/>
                    <a:pt x="1399" y="4347"/>
                  </a:cubicBezTo>
                  <a:cubicBezTo>
                    <a:pt x="1278" y="4712"/>
                    <a:pt x="1186" y="5046"/>
                    <a:pt x="1004" y="5198"/>
                  </a:cubicBezTo>
                  <a:cubicBezTo>
                    <a:pt x="700" y="5532"/>
                    <a:pt x="487" y="5563"/>
                    <a:pt x="244" y="5593"/>
                  </a:cubicBezTo>
                  <a:cubicBezTo>
                    <a:pt x="183" y="5623"/>
                    <a:pt x="123" y="5684"/>
                    <a:pt x="92" y="5775"/>
                  </a:cubicBezTo>
                  <a:cubicBezTo>
                    <a:pt x="31" y="6383"/>
                    <a:pt x="1" y="6991"/>
                    <a:pt x="1" y="7630"/>
                  </a:cubicBezTo>
                  <a:cubicBezTo>
                    <a:pt x="1" y="11490"/>
                    <a:pt x="1278" y="13222"/>
                    <a:pt x="2463" y="14560"/>
                  </a:cubicBezTo>
                  <a:cubicBezTo>
                    <a:pt x="4196" y="16505"/>
                    <a:pt x="4925" y="16931"/>
                    <a:pt x="6293" y="16931"/>
                  </a:cubicBezTo>
                  <a:cubicBezTo>
                    <a:pt x="7630" y="16931"/>
                    <a:pt x="8360" y="16505"/>
                    <a:pt x="10092" y="14560"/>
                  </a:cubicBezTo>
                  <a:cubicBezTo>
                    <a:pt x="11308" y="13222"/>
                    <a:pt x="12585" y="11490"/>
                    <a:pt x="12585" y="7630"/>
                  </a:cubicBezTo>
                  <a:cubicBezTo>
                    <a:pt x="12585" y="3648"/>
                    <a:pt x="11278" y="1003"/>
                    <a:pt x="8785"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1755093" y="2312180"/>
              <a:ext cx="324099" cy="282884"/>
            </a:xfrm>
            <a:custGeom>
              <a:rect b="b" l="l" r="r" t="t"/>
              <a:pathLst>
                <a:path extrusionOk="0" h="7296" w="8359">
                  <a:moveTo>
                    <a:pt x="8268" y="1"/>
                  </a:moveTo>
                  <a:cubicBezTo>
                    <a:pt x="8025" y="62"/>
                    <a:pt x="7781" y="92"/>
                    <a:pt x="7569" y="122"/>
                  </a:cubicBezTo>
                  <a:cubicBezTo>
                    <a:pt x="6870" y="183"/>
                    <a:pt x="6231" y="274"/>
                    <a:pt x="5684" y="791"/>
                  </a:cubicBezTo>
                  <a:cubicBezTo>
                    <a:pt x="5319" y="1156"/>
                    <a:pt x="5198" y="1612"/>
                    <a:pt x="5076" y="2037"/>
                  </a:cubicBezTo>
                  <a:cubicBezTo>
                    <a:pt x="4985" y="2311"/>
                    <a:pt x="4924" y="2524"/>
                    <a:pt x="4833" y="2736"/>
                  </a:cubicBezTo>
                  <a:cubicBezTo>
                    <a:pt x="4377" y="3648"/>
                    <a:pt x="3617" y="3739"/>
                    <a:pt x="2645" y="3831"/>
                  </a:cubicBezTo>
                  <a:lnTo>
                    <a:pt x="2432" y="3861"/>
                  </a:lnTo>
                  <a:cubicBezTo>
                    <a:pt x="2037" y="3891"/>
                    <a:pt x="1307" y="4043"/>
                    <a:pt x="882" y="4591"/>
                  </a:cubicBezTo>
                  <a:cubicBezTo>
                    <a:pt x="639" y="4925"/>
                    <a:pt x="426" y="5715"/>
                    <a:pt x="213" y="6414"/>
                  </a:cubicBezTo>
                  <a:cubicBezTo>
                    <a:pt x="122" y="6718"/>
                    <a:pt x="61" y="6992"/>
                    <a:pt x="0" y="7144"/>
                  </a:cubicBezTo>
                  <a:lnTo>
                    <a:pt x="335" y="7296"/>
                  </a:lnTo>
                  <a:cubicBezTo>
                    <a:pt x="395" y="7113"/>
                    <a:pt x="487" y="6840"/>
                    <a:pt x="578" y="6505"/>
                  </a:cubicBezTo>
                  <a:cubicBezTo>
                    <a:pt x="760" y="5928"/>
                    <a:pt x="1003" y="5077"/>
                    <a:pt x="1186" y="4803"/>
                  </a:cubicBezTo>
                  <a:cubicBezTo>
                    <a:pt x="1520" y="4378"/>
                    <a:pt x="2189" y="4256"/>
                    <a:pt x="2462" y="4226"/>
                  </a:cubicBezTo>
                  <a:lnTo>
                    <a:pt x="2705" y="4195"/>
                  </a:lnTo>
                  <a:cubicBezTo>
                    <a:pt x="3678" y="4104"/>
                    <a:pt x="4620" y="4013"/>
                    <a:pt x="5167" y="2919"/>
                  </a:cubicBezTo>
                  <a:cubicBezTo>
                    <a:pt x="5289" y="2676"/>
                    <a:pt x="5350" y="2402"/>
                    <a:pt x="5441" y="2159"/>
                  </a:cubicBezTo>
                  <a:cubicBezTo>
                    <a:pt x="5563" y="1733"/>
                    <a:pt x="5654" y="1369"/>
                    <a:pt x="5958" y="1065"/>
                  </a:cubicBezTo>
                  <a:cubicBezTo>
                    <a:pt x="6414" y="639"/>
                    <a:pt x="6961" y="578"/>
                    <a:pt x="7599" y="487"/>
                  </a:cubicBezTo>
                  <a:cubicBezTo>
                    <a:pt x="7842" y="457"/>
                    <a:pt x="8085" y="426"/>
                    <a:pt x="8359" y="396"/>
                  </a:cubicBezTo>
                  <a:lnTo>
                    <a:pt x="8268"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1740941" y="2966502"/>
              <a:ext cx="363028" cy="342710"/>
            </a:xfrm>
            <a:custGeom>
              <a:rect b="b" l="l" r="r" t="t"/>
              <a:pathLst>
                <a:path extrusionOk="0" h="8839" w="8238">
                  <a:moveTo>
                    <a:pt x="4134" y="389"/>
                  </a:moveTo>
                  <a:lnTo>
                    <a:pt x="6201" y="905"/>
                  </a:lnTo>
                  <a:lnTo>
                    <a:pt x="6383" y="4188"/>
                  </a:lnTo>
                  <a:cubicBezTo>
                    <a:pt x="6383" y="4249"/>
                    <a:pt x="6414" y="4310"/>
                    <a:pt x="6474" y="4340"/>
                  </a:cubicBezTo>
                  <a:lnTo>
                    <a:pt x="7721" y="5069"/>
                  </a:lnTo>
                  <a:lnTo>
                    <a:pt x="4134" y="8383"/>
                  </a:lnTo>
                  <a:lnTo>
                    <a:pt x="517" y="5069"/>
                  </a:lnTo>
                  <a:lnTo>
                    <a:pt x="1763" y="4340"/>
                  </a:lnTo>
                  <a:cubicBezTo>
                    <a:pt x="1824" y="4310"/>
                    <a:pt x="1854" y="4249"/>
                    <a:pt x="1854" y="4188"/>
                  </a:cubicBezTo>
                  <a:lnTo>
                    <a:pt x="2037" y="905"/>
                  </a:lnTo>
                  <a:lnTo>
                    <a:pt x="4134" y="389"/>
                  </a:lnTo>
                  <a:close/>
                  <a:moveTo>
                    <a:pt x="4119" y="1"/>
                  </a:moveTo>
                  <a:cubicBezTo>
                    <a:pt x="4104" y="1"/>
                    <a:pt x="4088" y="9"/>
                    <a:pt x="4073" y="24"/>
                  </a:cubicBezTo>
                  <a:lnTo>
                    <a:pt x="1793" y="571"/>
                  </a:lnTo>
                  <a:cubicBezTo>
                    <a:pt x="1733" y="601"/>
                    <a:pt x="1672" y="662"/>
                    <a:pt x="1672" y="753"/>
                  </a:cubicBezTo>
                  <a:lnTo>
                    <a:pt x="1489" y="4066"/>
                  </a:lnTo>
                  <a:lnTo>
                    <a:pt x="91" y="4887"/>
                  </a:lnTo>
                  <a:cubicBezTo>
                    <a:pt x="61" y="4917"/>
                    <a:pt x="30" y="4978"/>
                    <a:pt x="0" y="5039"/>
                  </a:cubicBezTo>
                  <a:cubicBezTo>
                    <a:pt x="0" y="5069"/>
                    <a:pt x="30" y="5130"/>
                    <a:pt x="61" y="5191"/>
                  </a:cubicBezTo>
                  <a:lnTo>
                    <a:pt x="3982" y="8778"/>
                  </a:lnTo>
                  <a:cubicBezTo>
                    <a:pt x="4043" y="8808"/>
                    <a:pt x="4073" y="8838"/>
                    <a:pt x="4134" y="8838"/>
                  </a:cubicBezTo>
                  <a:cubicBezTo>
                    <a:pt x="4164" y="8838"/>
                    <a:pt x="4225" y="8808"/>
                    <a:pt x="4255" y="8778"/>
                  </a:cubicBezTo>
                  <a:lnTo>
                    <a:pt x="8177" y="5191"/>
                  </a:lnTo>
                  <a:cubicBezTo>
                    <a:pt x="8207" y="5130"/>
                    <a:pt x="8237" y="5069"/>
                    <a:pt x="8237" y="5039"/>
                  </a:cubicBezTo>
                  <a:cubicBezTo>
                    <a:pt x="8237" y="4978"/>
                    <a:pt x="8207" y="4917"/>
                    <a:pt x="8146" y="4887"/>
                  </a:cubicBezTo>
                  <a:lnTo>
                    <a:pt x="6778" y="4066"/>
                  </a:lnTo>
                  <a:lnTo>
                    <a:pt x="6596" y="753"/>
                  </a:lnTo>
                  <a:cubicBezTo>
                    <a:pt x="6596" y="662"/>
                    <a:pt x="6535" y="601"/>
                    <a:pt x="6444" y="571"/>
                  </a:cubicBezTo>
                  <a:lnTo>
                    <a:pt x="4164" y="24"/>
                  </a:lnTo>
                  <a:cubicBezTo>
                    <a:pt x="4149" y="9"/>
                    <a:pt x="4134" y="1"/>
                    <a:pt x="4119"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1630601" y="2688912"/>
              <a:ext cx="99762" cy="172421"/>
            </a:xfrm>
            <a:custGeom>
              <a:rect b="b" l="l" r="r" t="t"/>
              <a:pathLst>
                <a:path extrusionOk="0" h="4447" w="2573">
                  <a:moveTo>
                    <a:pt x="1382" y="0"/>
                  </a:moveTo>
                  <a:cubicBezTo>
                    <a:pt x="1125" y="0"/>
                    <a:pt x="845" y="161"/>
                    <a:pt x="567" y="618"/>
                  </a:cubicBezTo>
                  <a:cubicBezTo>
                    <a:pt x="1" y="1589"/>
                    <a:pt x="869" y="4446"/>
                    <a:pt x="2089" y="4446"/>
                  </a:cubicBezTo>
                  <a:cubicBezTo>
                    <a:pt x="2246" y="4446"/>
                    <a:pt x="2407" y="4400"/>
                    <a:pt x="2573" y="4296"/>
                  </a:cubicBezTo>
                  <a:lnTo>
                    <a:pt x="2482" y="922"/>
                  </a:lnTo>
                  <a:cubicBezTo>
                    <a:pt x="2482" y="922"/>
                    <a:pt x="1998" y="0"/>
                    <a:pt x="1382"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1630179" y="2670611"/>
              <a:ext cx="108447" cy="197844"/>
            </a:xfrm>
            <a:custGeom>
              <a:rect b="b" l="l" r="r" t="t"/>
              <a:pathLst>
                <a:path extrusionOk="0" h="4834" w="2797">
                  <a:moveTo>
                    <a:pt x="1398" y="396"/>
                  </a:moveTo>
                  <a:cubicBezTo>
                    <a:pt x="1794" y="396"/>
                    <a:pt x="2158" y="913"/>
                    <a:pt x="2310" y="1156"/>
                  </a:cubicBezTo>
                  <a:lnTo>
                    <a:pt x="2402" y="4378"/>
                  </a:lnTo>
                  <a:cubicBezTo>
                    <a:pt x="2310" y="4438"/>
                    <a:pt x="2189" y="4469"/>
                    <a:pt x="2098" y="4469"/>
                  </a:cubicBezTo>
                  <a:cubicBezTo>
                    <a:pt x="1672" y="4469"/>
                    <a:pt x="1307" y="3952"/>
                    <a:pt x="1125" y="3648"/>
                  </a:cubicBezTo>
                  <a:cubicBezTo>
                    <a:pt x="608" y="2767"/>
                    <a:pt x="426" y="1460"/>
                    <a:pt x="760" y="913"/>
                  </a:cubicBezTo>
                  <a:cubicBezTo>
                    <a:pt x="943" y="578"/>
                    <a:pt x="1186" y="396"/>
                    <a:pt x="1398" y="396"/>
                  </a:cubicBezTo>
                  <a:close/>
                  <a:moveTo>
                    <a:pt x="1398" y="1"/>
                  </a:moveTo>
                  <a:cubicBezTo>
                    <a:pt x="1034" y="1"/>
                    <a:pt x="699" y="244"/>
                    <a:pt x="426" y="730"/>
                  </a:cubicBezTo>
                  <a:cubicBezTo>
                    <a:pt x="0" y="1429"/>
                    <a:pt x="274" y="2919"/>
                    <a:pt x="821" y="3861"/>
                  </a:cubicBezTo>
                  <a:cubicBezTo>
                    <a:pt x="1186" y="4499"/>
                    <a:pt x="1642" y="4834"/>
                    <a:pt x="2098" y="4834"/>
                  </a:cubicBezTo>
                  <a:cubicBezTo>
                    <a:pt x="2310" y="4834"/>
                    <a:pt x="2493" y="4773"/>
                    <a:pt x="2705" y="4651"/>
                  </a:cubicBezTo>
                  <a:cubicBezTo>
                    <a:pt x="2736" y="4621"/>
                    <a:pt x="2797" y="4560"/>
                    <a:pt x="2766" y="4499"/>
                  </a:cubicBezTo>
                  <a:lnTo>
                    <a:pt x="2675" y="1095"/>
                  </a:lnTo>
                  <a:cubicBezTo>
                    <a:pt x="2675" y="1065"/>
                    <a:pt x="2675" y="1034"/>
                    <a:pt x="2645" y="1034"/>
                  </a:cubicBezTo>
                  <a:cubicBezTo>
                    <a:pt x="2614" y="913"/>
                    <a:pt x="2098" y="1"/>
                    <a:pt x="1398"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2159276" y="2688912"/>
              <a:ext cx="99762" cy="172421"/>
            </a:xfrm>
            <a:custGeom>
              <a:rect b="b" l="l" r="r" t="t"/>
              <a:pathLst>
                <a:path extrusionOk="0" h="4447" w="2573">
                  <a:moveTo>
                    <a:pt x="1205" y="0"/>
                  </a:moveTo>
                  <a:cubicBezTo>
                    <a:pt x="591" y="0"/>
                    <a:pt x="92" y="922"/>
                    <a:pt x="92" y="922"/>
                  </a:cubicBezTo>
                  <a:lnTo>
                    <a:pt x="1" y="4296"/>
                  </a:lnTo>
                  <a:cubicBezTo>
                    <a:pt x="166" y="4400"/>
                    <a:pt x="328" y="4446"/>
                    <a:pt x="484" y="4446"/>
                  </a:cubicBezTo>
                  <a:cubicBezTo>
                    <a:pt x="1705" y="4446"/>
                    <a:pt x="2573" y="1589"/>
                    <a:pt x="2007" y="618"/>
                  </a:cubicBezTo>
                  <a:cubicBezTo>
                    <a:pt x="1738" y="161"/>
                    <a:pt x="1461" y="0"/>
                    <a:pt x="1205"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1667860" y="2736367"/>
              <a:ext cx="49551" cy="28381"/>
            </a:xfrm>
            <a:custGeom>
              <a:rect b="b" l="l" r="r" t="t"/>
              <a:pathLst>
                <a:path extrusionOk="0" h="732" w="1278">
                  <a:moveTo>
                    <a:pt x="500" y="1"/>
                  </a:moveTo>
                  <a:cubicBezTo>
                    <a:pt x="486" y="1"/>
                    <a:pt x="471" y="1"/>
                    <a:pt x="457" y="2"/>
                  </a:cubicBezTo>
                  <a:cubicBezTo>
                    <a:pt x="335" y="33"/>
                    <a:pt x="183" y="93"/>
                    <a:pt x="62" y="337"/>
                  </a:cubicBezTo>
                  <a:cubicBezTo>
                    <a:pt x="1" y="428"/>
                    <a:pt x="31" y="549"/>
                    <a:pt x="122" y="610"/>
                  </a:cubicBezTo>
                  <a:cubicBezTo>
                    <a:pt x="145" y="618"/>
                    <a:pt x="170" y="622"/>
                    <a:pt x="195" y="622"/>
                  </a:cubicBezTo>
                  <a:cubicBezTo>
                    <a:pt x="271" y="622"/>
                    <a:pt x="350" y="587"/>
                    <a:pt x="396" y="519"/>
                  </a:cubicBezTo>
                  <a:cubicBezTo>
                    <a:pt x="426" y="428"/>
                    <a:pt x="457" y="397"/>
                    <a:pt x="518" y="397"/>
                  </a:cubicBezTo>
                  <a:cubicBezTo>
                    <a:pt x="524" y="395"/>
                    <a:pt x="532" y="394"/>
                    <a:pt x="540" y="394"/>
                  </a:cubicBezTo>
                  <a:cubicBezTo>
                    <a:pt x="640" y="394"/>
                    <a:pt x="828" y="558"/>
                    <a:pt x="913" y="671"/>
                  </a:cubicBezTo>
                  <a:cubicBezTo>
                    <a:pt x="943" y="701"/>
                    <a:pt x="1004" y="732"/>
                    <a:pt x="1065" y="732"/>
                  </a:cubicBezTo>
                  <a:cubicBezTo>
                    <a:pt x="1095" y="732"/>
                    <a:pt x="1156" y="701"/>
                    <a:pt x="1186" y="671"/>
                  </a:cubicBezTo>
                  <a:cubicBezTo>
                    <a:pt x="1278" y="610"/>
                    <a:pt x="1278" y="489"/>
                    <a:pt x="1217" y="428"/>
                  </a:cubicBezTo>
                  <a:cubicBezTo>
                    <a:pt x="1187" y="369"/>
                    <a:pt x="876" y="1"/>
                    <a:pt x="500" y="1"/>
                  </a:cubicBezTo>
                  <a:close/>
                </a:path>
              </a:pathLst>
            </a:custGeom>
            <a:solidFill>
              <a:srgbClr val="152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2000200" y="2687904"/>
              <a:ext cx="113177" cy="45054"/>
            </a:xfrm>
            <a:custGeom>
              <a:rect b="b" l="l" r="r" t="t"/>
              <a:pathLst>
                <a:path extrusionOk="0" h="1162" w="2919">
                  <a:moveTo>
                    <a:pt x="1430" y="0"/>
                  </a:moveTo>
                  <a:cubicBezTo>
                    <a:pt x="728" y="0"/>
                    <a:pt x="291" y="387"/>
                    <a:pt x="92" y="614"/>
                  </a:cubicBezTo>
                  <a:cubicBezTo>
                    <a:pt x="0" y="675"/>
                    <a:pt x="31" y="796"/>
                    <a:pt x="92" y="888"/>
                  </a:cubicBezTo>
                  <a:cubicBezTo>
                    <a:pt x="133" y="915"/>
                    <a:pt x="180" y="930"/>
                    <a:pt x="225" y="930"/>
                  </a:cubicBezTo>
                  <a:cubicBezTo>
                    <a:pt x="280" y="930"/>
                    <a:pt x="332" y="907"/>
                    <a:pt x="365" y="857"/>
                  </a:cubicBezTo>
                  <a:cubicBezTo>
                    <a:pt x="540" y="683"/>
                    <a:pt x="909" y="369"/>
                    <a:pt x="1473" y="369"/>
                  </a:cubicBezTo>
                  <a:cubicBezTo>
                    <a:pt x="1499" y="369"/>
                    <a:pt x="1525" y="369"/>
                    <a:pt x="1551" y="371"/>
                  </a:cubicBezTo>
                  <a:cubicBezTo>
                    <a:pt x="2219" y="432"/>
                    <a:pt x="2523" y="1039"/>
                    <a:pt x="2523" y="1039"/>
                  </a:cubicBezTo>
                  <a:cubicBezTo>
                    <a:pt x="2554" y="1131"/>
                    <a:pt x="2645" y="1161"/>
                    <a:pt x="2706" y="1161"/>
                  </a:cubicBezTo>
                  <a:cubicBezTo>
                    <a:pt x="2736" y="1161"/>
                    <a:pt x="2767" y="1161"/>
                    <a:pt x="2797" y="1131"/>
                  </a:cubicBezTo>
                  <a:cubicBezTo>
                    <a:pt x="2888" y="1100"/>
                    <a:pt x="2918" y="979"/>
                    <a:pt x="2888" y="888"/>
                  </a:cubicBezTo>
                  <a:cubicBezTo>
                    <a:pt x="2858" y="857"/>
                    <a:pt x="2463" y="67"/>
                    <a:pt x="1581" y="6"/>
                  </a:cubicBezTo>
                  <a:cubicBezTo>
                    <a:pt x="1529" y="2"/>
                    <a:pt x="1479" y="0"/>
                    <a:pt x="1430"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2029666" y="2695192"/>
              <a:ext cx="44821" cy="44821"/>
            </a:xfrm>
            <a:custGeom>
              <a:rect b="b" l="l" r="r" t="t"/>
              <a:pathLst>
                <a:path extrusionOk="0" h="1156" w="1156">
                  <a:moveTo>
                    <a:pt x="578" y="0"/>
                  </a:moveTo>
                  <a:cubicBezTo>
                    <a:pt x="244" y="0"/>
                    <a:pt x="0" y="274"/>
                    <a:pt x="0" y="578"/>
                  </a:cubicBezTo>
                  <a:cubicBezTo>
                    <a:pt x="0" y="912"/>
                    <a:pt x="244" y="1155"/>
                    <a:pt x="578" y="1155"/>
                  </a:cubicBezTo>
                  <a:cubicBezTo>
                    <a:pt x="912" y="1155"/>
                    <a:pt x="1155" y="912"/>
                    <a:pt x="1155" y="578"/>
                  </a:cubicBezTo>
                  <a:cubicBezTo>
                    <a:pt x="1155" y="274"/>
                    <a:pt x="912" y="0"/>
                    <a:pt x="578"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1776301" y="2687904"/>
              <a:ext cx="113177" cy="45054"/>
            </a:xfrm>
            <a:custGeom>
              <a:rect b="b" l="l" r="r" t="t"/>
              <a:pathLst>
                <a:path extrusionOk="0" h="1162" w="2919">
                  <a:moveTo>
                    <a:pt x="1494" y="0"/>
                  </a:moveTo>
                  <a:cubicBezTo>
                    <a:pt x="1444" y="0"/>
                    <a:pt x="1391" y="2"/>
                    <a:pt x="1338" y="6"/>
                  </a:cubicBezTo>
                  <a:cubicBezTo>
                    <a:pt x="487" y="67"/>
                    <a:pt x="61" y="857"/>
                    <a:pt x="61" y="888"/>
                  </a:cubicBezTo>
                  <a:cubicBezTo>
                    <a:pt x="0" y="979"/>
                    <a:pt x="61" y="1100"/>
                    <a:pt x="152" y="1131"/>
                  </a:cubicBezTo>
                  <a:cubicBezTo>
                    <a:pt x="183" y="1161"/>
                    <a:pt x="183" y="1161"/>
                    <a:pt x="213" y="1161"/>
                  </a:cubicBezTo>
                  <a:cubicBezTo>
                    <a:pt x="304" y="1161"/>
                    <a:pt x="365" y="1131"/>
                    <a:pt x="395" y="1039"/>
                  </a:cubicBezTo>
                  <a:cubicBezTo>
                    <a:pt x="395" y="1039"/>
                    <a:pt x="730" y="432"/>
                    <a:pt x="1368" y="371"/>
                  </a:cubicBezTo>
                  <a:cubicBezTo>
                    <a:pt x="1396" y="369"/>
                    <a:pt x="1423" y="369"/>
                    <a:pt x="1449" y="369"/>
                  </a:cubicBezTo>
                  <a:cubicBezTo>
                    <a:pt x="2040" y="369"/>
                    <a:pt x="2408" y="683"/>
                    <a:pt x="2554" y="857"/>
                  </a:cubicBezTo>
                  <a:cubicBezTo>
                    <a:pt x="2604" y="907"/>
                    <a:pt x="2654" y="930"/>
                    <a:pt x="2704" y="930"/>
                  </a:cubicBezTo>
                  <a:cubicBezTo>
                    <a:pt x="2745" y="930"/>
                    <a:pt x="2786" y="915"/>
                    <a:pt x="2827" y="888"/>
                  </a:cubicBezTo>
                  <a:cubicBezTo>
                    <a:pt x="2918" y="796"/>
                    <a:pt x="2918" y="675"/>
                    <a:pt x="2858" y="614"/>
                  </a:cubicBezTo>
                  <a:cubicBezTo>
                    <a:pt x="2630" y="387"/>
                    <a:pt x="2217" y="0"/>
                    <a:pt x="1494"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1815188" y="2695192"/>
              <a:ext cx="45984" cy="44821"/>
            </a:xfrm>
            <a:custGeom>
              <a:rect b="b" l="l" r="r" t="t"/>
              <a:pathLst>
                <a:path extrusionOk="0" h="1156" w="1186">
                  <a:moveTo>
                    <a:pt x="578" y="0"/>
                  </a:moveTo>
                  <a:cubicBezTo>
                    <a:pt x="274" y="0"/>
                    <a:pt x="0" y="274"/>
                    <a:pt x="0" y="578"/>
                  </a:cubicBezTo>
                  <a:cubicBezTo>
                    <a:pt x="0" y="912"/>
                    <a:pt x="274" y="1155"/>
                    <a:pt x="578" y="1155"/>
                  </a:cubicBezTo>
                  <a:cubicBezTo>
                    <a:pt x="912" y="1155"/>
                    <a:pt x="1186" y="912"/>
                    <a:pt x="1186" y="578"/>
                  </a:cubicBezTo>
                  <a:cubicBezTo>
                    <a:pt x="1186" y="274"/>
                    <a:pt x="912" y="0"/>
                    <a:pt x="578"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1776301" y="2617962"/>
              <a:ext cx="123762" cy="31289"/>
            </a:xfrm>
            <a:custGeom>
              <a:rect b="b" l="l" r="r" t="t"/>
              <a:pathLst>
                <a:path extrusionOk="0" h="807" w="3192">
                  <a:moveTo>
                    <a:pt x="1595" y="0"/>
                  </a:moveTo>
                  <a:cubicBezTo>
                    <a:pt x="795" y="0"/>
                    <a:pt x="160" y="343"/>
                    <a:pt x="122" y="381"/>
                  </a:cubicBezTo>
                  <a:cubicBezTo>
                    <a:pt x="31" y="412"/>
                    <a:pt x="0" y="533"/>
                    <a:pt x="61" y="625"/>
                  </a:cubicBezTo>
                  <a:cubicBezTo>
                    <a:pt x="107" y="693"/>
                    <a:pt x="169" y="727"/>
                    <a:pt x="236" y="727"/>
                  </a:cubicBezTo>
                  <a:cubicBezTo>
                    <a:pt x="259" y="727"/>
                    <a:pt x="281" y="723"/>
                    <a:pt x="304" y="716"/>
                  </a:cubicBezTo>
                  <a:cubicBezTo>
                    <a:pt x="324" y="696"/>
                    <a:pt x="908" y="388"/>
                    <a:pt x="1622" y="388"/>
                  </a:cubicBezTo>
                  <a:cubicBezTo>
                    <a:pt x="2019" y="388"/>
                    <a:pt x="2456" y="483"/>
                    <a:pt x="2858" y="777"/>
                  </a:cubicBezTo>
                  <a:cubicBezTo>
                    <a:pt x="2888" y="807"/>
                    <a:pt x="2918" y="807"/>
                    <a:pt x="2949" y="807"/>
                  </a:cubicBezTo>
                  <a:cubicBezTo>
                    <a:pt x="3009" y="807"/>
                    <a:pt x="3070" y="777"/>
                    <a:pt x="3101" y="746"/>
                  </a:cubicBezTo>
                  <a:cubicBezTo>
                    <a:pt x="3192" y="655"/>
                    <a:pt x="3161" y="533"/>
                    <a:pt x="3070" y="473"/>
                  </a:cubicBezTo>
                  <a:cubicBezTo>
                    <a:pt x="2579" y="116"/>
                    <a:pt x="2060" y="0"/>
                    <a:pt x="1595"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1990779" y="2617962"/>
              <a:ext cx="122599" cy="31289"/>
            </a:xfrm>
            <a:custGeom>
              <a:rect b="b" l="l" r="r" t="t"/>
              <a:pathLst>
                <a:path extrusionOk="0" h="807" w="3162">
                  <a:moveTo>
                    <a:pt x="1566" y="0"/>
                  </a:moveTo>
                  <a:cubicBezTo>
                    <a:pt x="1102" y="0"/>
                    <a:pt x="583" y="116"/>
                    <a:pt x="92" y="473"/>
                  </a:cubicBezTo>
                  <a:cubicBezTo>
                    <a:pt x="0" y="533"/>
                    <a:pt x="0" y="655"/>
                    <a:pt x="61" y="746"/>
                  </a:cubicBezTo>
                  <a:cubicBezTo>
                    <a:pt x="92" y="777"/>
                    <a:pt x="152" y="807"/>
                    <a:pt x="213" y="807"/>
                  </a:cubicBezTo>
                  <a:cubicBezTo>
                    <a:pt x="243" y="807"/>
                    <a:pt x="304" y="807"/>
                    <a:pt x="335" y="777"/>
                  </a:cubicBezTo>
                  <a:cubicBezTo>
                    <a:pt x="737" y="483"/>
                    <a:pt x="1170" y="388"/>
                    <a:pt x="1561" y="388"/>
                  </a:cubicBezTo>
                  <a:cubicBezTo>
                    <a:pt x="2266" y="388"/>
                    <a:pt x="2838" y="696"/>
                    <a:pt x="2858" y="716"/>
                  </a:cubicBezTo>
                  <a:cubicBezTo>
                    <a:pt x="2880" y="723"/>
                    <a:pt x="2905" y="727"/>
                    <a:pt x="2930" y="727"/>
                  </a:cubicBezTo>
                  <a:cubicBezTo>
                    <a:pt x="3004" y="727"/>
                    <a:pt x="3078" y="693"/>
                    <a:pt x="3101" y="625"/>
                  </a:cubicBezTo>
                  <a:cubicBezTo>
                    <a:pt x="3161" y="533"/>
                    <a:pt x="3131" y="412"/>
                    <a:pt x="3040" y="381"/>
                  </a:cubicBezTo>
                  <a:cubicBezTo>
                    <a:pt x="3001" y="343"/>
                    <a:pt x="2366" y="0"/>
                    <a:pt x="1566"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1915371" y="2850739"/>
              <a:ext cx="69558" cy="37183"/>
            </a:xfrm>
            <a:custGeom>
              <a:rect b="b" l="l" r="r" t="t"/>
              <a:pathLst>
                <a:path extrusionOk="0" h="959" w="1794">
                  <a:moveTo>
                    <a:pt x="912" y="1"/>
                  </a:moveTo>
                  <a:cubicBezTo>
                    <a:pt x="578" y="1"/>
                    <a:pt x="334" y="61"/>
                    <a:pt x="152" y="122"/>
                  </a:cubicBezTo>
                  <a:cubicBezTo>
                    <a:pt x="30" y="15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53"/>
                    <a:pt x="1641" y="122"/>
                  </a:cubicBezTo>
                  <a:cubicBezTo>
                    <a:pt x="1489" y="61"/>
                    <a:pt x="1246" y="1"/>
                    <a:pt x="912" y="1"/>
                  </a:cubicBezTo>
                  <a:close/>
                </a:path>
              </a:pathLst>
            </a:custGeom>
            <a:solidFill>
              <a:srgbClr val="9A6A5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1889433" y="2917192"/>
              <a:ext cx="121435" cy="38462"/>
            </a:xfrm>
            <a:custGeom>
              <a:rect b="b" l="l" r="r" t="t"/>
              <a:pathLst>
                <a:path extrusionOk="0" h="992" w="3132">
                  <a:moveTo>
                    <a:pt x="230" y="1"/>
                  </a:moveTo>
                  <a:cubicBezTo>
                    <a:pt x="193" y="1"/>
                    <a:pt x="155" y="8"/>
                    <a:pt x="122" y="19"/>
                  </a:cubicBezTo>
                  <a:cubicBezTo>
                    <a:pt x="31" y="80"/>
                    <a:pt x="0" y="202"/>
                    <a:pt x="61" y="293"/>
                  </a:cubicBezTo>
                  <a:cubicBezTo>
                    <a:pt x="91" y="323"/>
                    <a:pt x="547" y="992"/>
                    <a:pt x="1581" y="992"/>
                  </a:cubicBezTo>
                  <a:cubicBezTo>
                    <a:pt x="2614" y="992"/>
                    <a:pt x="3070" y="323"/>
                    <a:pt x="3070" y="293"/>
                  </a:cubicBezTo>
                  <a:cubicBezTo>
                    <a:pt x="3131" y="202"/>
                    <a:pt x="3101" y="80"/>
                    <a:pt x="3009" y="19"/>
                  </a:cubicBezTo>
                  <a:cubicBezTo>
                    <a:pt x="2987" y="8"/>
                    <a:pt x="2957" y="1"/>
                    <a:pt x="2924" y="1"/>
                  </a:cubicBezTo>
                  <a:cubicBezTo>
                    <a:pt x="2868" y="1"/>
                    <a:pt x="2805" y="22"/>
                    <a:pt x="2766" y="80"/>
                  </a:cubicBezTo>
                  <a:cubicBezTo>
                    <a:pt x="2736" y="110"/>
                    <a:pt x="2402" y="597"/>
                    <a:pt x="1581" y="597"/>
                  </a:cubicBezTo>
                  <a:cubicBezTo>
                    <a:pt x="760" y="597"/>
                    <a:pt x="395" y="110"/>
                    <a:pt x="395" y="80"/>
                  </a:cubicBezTo>
                  <a:cubicBezTo>
                    <a:pt x="357" y="22"/>
                    <a:pt x="294" y="1"/>
                    <a:pt x="230" y="1"/>
                  </a:cubicBezTo>
                  <a:close/>
                </a:path>
              </a:pathLst>
            </a:custGeom>
            <a:solidFill>
              <a:srgbClr val="152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1575925" y="2649162"/>
              <a:ext cx="227517" cy="226858"/>
            </a:xfrm>
            <a:custGeom>
              <a:rect b="b" l="l" r="r" t="t"/>
              <a:pathLst>
                <a:path extrusionOk="0" h="5851" w="5868">
                  <a:moveTo>
                    <a:pt x="2991" y="1"/>
                  </a:moveTo>
                  <a:cubicBezTo>
                    <a:pt x="1854" y="1"/>
                    <a:pt x="796" y="747"/>
                    <a:pt x="396" y="1869"/>
                  </a:cubicBezTo>
                  <a:cubicBezTo>
                    <a:pt x="1" y="3024"/>
                    <a:pt x="426" y="4331"/>
                    <a:pt x="1460" y="4939"/>
                  </a:cubicBezTo>
                  <a:cubicBezTo>
                    <a:pt x="2432" y="5546"/>
                    <a:pt x="3314" y="5850"/>
                    <a:pt x="3983" y="5850"/>
                  </a:cubicBezTo>
                  <a:cubicBezTo>
                    <a:pt x="4256" y="5850"/>
                    <a:pt x="4499" y="5790"/>
                    <a:pt x="4682" y="5668"/>
                  </a:cubicBezTo>
                  <a:cubicBezTo>
                    <a:pt x="4955" y="5516"/>
                    <a:pt x="5259" y="5151"/>
                    <a:pt x="5229" y="4422"/>
                  </a:cubicBezTo>
                  <a:cubicBezTo>
                    <a:pt x="5198" y="4300"/>
                    <a:pt x="5138" y="4239"/>
                    <a:pt x="5016" y="4239"/>
                  </a:cubicBezTo>
                  <a:cubicBezTo>
                    <a:pt x="4925" y="4239"/>
                    <a:pt x="4834" y="4331"/>
                    <a:pt x="4834" y="4452"/>
                  </a:cubicBezTo>
                  <a:cubicBezTo>
                    <a:pt x="4864" y="4878"/>
                    <a:pt x="4742" y="5182"/>
                    <a:pt x="4499" y="5334"/>
                  </a:cubicBezTo>
                  <a:cubicBezTo>
                    <a:pt x="4359" y="5416"/>
                    <a:pt x="4177" y="5456"/>
                    <a:pt x="3961" y="5456"/>
                  </a:cubicBezTo>
                  <a:cubicBezTo>
                    <a:pt x="3381" y="5456"/>
                    <a:pt x="2559" y="5166"/>
                    <a:pt x="1672" y="4635"/>
                  </a:cubicBezTo>
                  <a:cubicBezTo>
                    <a:pt x="913" y="4148"/>
                    <a:pt x="365" y="3115"/>
                    <a:pt x="761" y="1990"/>
                  </a:cubicBezTo>
                  <a:cubicBezTo>
                    <a:pt x="1085" y="1016"/>
                    <a:pt x="2035" y="380"/>
                    <a:pt x="3033" y="380"/>
                  </a:cubicBezTo>
                  <a:cubicBezTo>
                    <a:pt x="3157" y="380"/>
                    <a:pt x="3281" y="389"/>
                    <a:pt x="3405" y="410"/>
                  </a:cubicBezTo>
                  <a:cubicBezTo>
                    <a:pt x="4226" y="562"/>
                    <a:pt x="4742" y="1869"/>
                    <a:pt x="5107" y="2750"/>
                  </a:cubicBezTo>
                  <a:cubicBezTo>
                    <a:pt x="5320" y="3236"/>
                    <a:pt x="5411" y="3480"/>
                    <a:pt x="5533" y="3571"/>
                  </a:cubicBezTo>
                  <a:cubicBezTo>
                    <a:pt x="5568" y="3594"/>
                    <a:pt x="5607" y="3604"/>
                    <a:pt x="5645" y="3604"/>
                  </a:cubicBezTo>
                  <a:cubicBezTo>
                    <a:pt x="5708" y="3604"/>
                    <a:pt x="5769" y="3578"/>
                    <a:pt x="5806" y="3540"/>
                  </a:cubicBezTo>
                  <a:cubicBezTo>
                    <a:pt x="5867" y="3449"/>
                    <a:pt x="5867" y="3328"/>
                    <a:pt x="5776" y="3267"/>
                  </a:cubicBezTo>
                  <a:cubicBezTo>
                    <a:pt x="5715" y="3206"/>
                    <a:pt x="5563" y="2872"/>
                    <a:pt x="5472" y="2598"/>
                  </a:cubicBezTo>
                  <a:cubicBezTo>
                    <a:pt x="5077" y="1656"/>
                    <a:pt x="4499" y="227"/>
                    <a:pt x="3466" y="45"/>
                  </a:cubicBezTo>
                  <a:cubicBezTo>
                    <a:pt x="3307" y="15"/>
                    <a:pt x="3148" y="1"/>
                    <a:pt x="2991"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2092125" y="2682863"/>
              <a:ext cx="228680" cy="226858"/>
            </a:xfrm>
            <a:custGeom>
              <a:rect b="b" l="l" r="r" t="t"/>
              <a:pathLst>
                <a:path extrusionOk="0" h="5851" w="5898">
                  <a:moveTo>
                    <a:pt x="2878" y="1"/>
                  </a:moveTo>
                  <a:cubicBezTo>
                    <a:pt x="2720" y="1"/>
                    <a:pt x="2561" y="15"/>
                    <a:pt x="2402" y="45"/>
                  </a:cubicBezTo>
                  <a:cubicBezTo>
                    <a:pt x="1368" y="227"/>
                    <a:pt x="791" y="1656"/>
                    <a:pt x="426" y="2598"/>
                  </a:cubicBezTo>
                  <a:cubicBezTo>
                    <a:pt x="304" y="2872"/>
                    <a:pt x="183" y="3206"/>
                    <a:pt x="122" y="3267"/>
                  </a:cubicBezTo>
                  <a:cubicBezTo>
                    <a:pt x="31" y="3328"/>
                    <a:pt x="0" y="3449"/>
                    <a:pt x="61" y="3540"/>
                  </a:cubicBezTo>
                  <a:cubicBezTo>
                    <a:pt x="99" y="3578"/>
                    <a:pt x="160" y="3604"/>
                    <a:pt x="222" y="3604"/>
                  </a:cubicBezTo>
                  <a:cubicBezTo>
                    <a:pt x="261" y="3604"/>
                    <a:pt x="300" y="3594"/>
                    <a:pt x="335" y="3571"/>
                  </a:cubicBezTo>
                  <a:cubicBezTo>
                    <a:pt x="456" y="3480"/>
                    <a:pt x="578" y="3236"/>
                    <a:pt x="760" y="2750"/>
                  </a:cubicBezTo>
                  <a:cubicBezTo>
                    <a:pt x="1125" y="1869"/>
                    <a:pt x="1642" y="562"/>
                    <a:pt x="2493" y="410"/>
                  </a:cubicBezTo>
                  <a:cubicBezTo>
                    <a:pt x="2613" y="389"/>
                    <a:pt x="2735" y="380"/>
                    <a:pt x="2856" y="380"/>
                  </a:cubicBezTo>
                  <a:cubicBezTo>
                    <a:pt x="3832" y="380"/>
                    <a:pt x="4786" y="1016"/>
                    <a:pt x="5137" y="1990"/>
                  </a:cubicBezTo>
                  <a:cubicBezTo>
                    <a:pt x="5532" y="3115"/>
                    <a:pt x="4955" y="4148"/>
                    <a:pt x="4195" y="4635"/>
                  </a:cubicBezTo>
                  <a:cubicBezTo>
                    <a:pt x="3308" y="5166"/>
                    <a:pt x="2487" y="5456"/>
                    <a:pt x="1906" y="5456"/>
                  </a:cubicBezTo>
                  <a:cubicBezTo>
                    <a:pt x="1690" y="5456"/>
                    <a:pt x="1508" y="5416"/>
                    <a:pt x="1368" y="5334"/>
                  </a:cubicBezTo>
                  <a:cubicBezTo>
                    <a:pt x="1125" y="5182"/>
                    <a:pt x="1003" y="4878"/>
                    <a:pt x="1034" y="4452"/>
                  </a:cubicBezTo>
                  <a:cubicBezTo>
                    <a:pt x="1034" y="4331"/>
                    <a:pt x="973" y="4239"/>
                    <a:pt x="851" y="4239"/>
                  </a:cubicBezTo>
                  <a:cubicBezTo>
                    <a:pt x="760" y="4239"/>
                    <a:pt x="669" y="4300"/>
                    <a:pt x="669" y="4422"/>
                  </a:cubicBezTo>
                  <a:cubicBezTo>
                    <a:pt x="608" y="5151"/>
                    <a:pt x="912" y="5516"/>
                    <a:pt x="1186" y="5668"/>
                  </a:cubicBezTo>
                  <a:cubicBezTo>
                    <a:pt x="1368" y="5790"/>
                    <a:pt x="1611" y="5850"/>
                    <a:pt x="1915" y="5850"/>
                  </a:cubicBezTo>
                  <a:cubicBezTo>
                    <a:pt x="2554" y="5850"/>
                    <a:pt x="3435" y="5546"/>
                    <a:pt x="4408" y="4939"/>
                  </a:cubicBezTo>
                  <a:cubicBezTo>
                    <a:pt x="5441" y="4331"/>
                    <a:pt x="5897" y="3024"/>
                    <a:pt x="5472" y="1869"/>
                  </a:cubicBezTo>
                  <a:cubicBezTo>
                    <a:pt x="5098" y="747"/>
                    <a:pt x="4020" y="1"/>
                    <a:pt x="2878"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1740942" y="2722293"/>
              <a:ext cx="407809" cy="347983"/>
            </a:xfrm>
            <a:custGeom>
              <a:rect b="b" l="l" r="r" t="t"/>
              <a:pathLst>
                <a:path extrusionOk="0" h="8975" w="10518">
                  <a:moveTo>
                    <a:pt x="5255" y="1"/>
                  </a:moveTo>
                  <a:cubicBezTo>
                    <a:pt x="4826" y="1"/>
                    <a:pt x="4393" y="152"/>
                    <a:pt x="4043" y="456"/>
                  </a:cubicBezTo>
                  <a:cubicBezTo>
                    <a:pt x="3891" y="608"/>
                    <a:pt x="3709" y="700"/>
                    <a:pt x="3496" y="791"/>
                  </a:cubicBezTo>
                  <a:lnTo>
                    <a:pt x="2645" y="1064"/>
                  </a:lnTo>
                  <a:cubicBezTo>
                    <a:pt x="1520" y="1581"/>
                    <a:pt x="669" y="2554"/>
                    <a:pt x="304" y="3709"/>
                  </a:cubicBezTo>
                  <a:lnTo>
                    <a:pt x="0" y="4712"/>
                  </a:lnTo>
                  <a:lnTo>
                    <a:pt x="791" y="6323"/>
                  </a:lnTo>
                  <a:cubicBezTo>
                    <a:pt x="1307" y="732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26"/>
                    <a:pt x="9697" y="6323"/>
                  </a:cubicBezTo>
                  <a:lnTo>
                    <a:pt x="10517" y="4712"/>
                  </a:lnTo>
                  <a:lnTo>
                    <a:pt x="10213" y="3709"/>
                  </a:lnTo>
                  <a:cubicBezTo>
                    <a:pt x="9849" y="2554"/>
                    <a:pt x="8998" y="1581"/>
                    <a:pt x="7873" y="1064"/>
                  </a:cubicBezTo>
                  <a:lnTo>
                    <a:pt x="6991" y="791"/>
                  </a:lnTo>
                  <a:cubicBezTo>
                    <a:pt x="6809" y="700"/>
                    <a:pt x="6627" y="608"/>
                    <a:pt x="6444" y="456"/>
                  </a:cubicBezTo>
                  <a:cubicBezTo>
                    <a:pt x="6110" y="152"/>
                    <a:pt x="5684" y="1"/>
                    <a:pt x="5255" y="1"/>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1732684" y="2715237"/>
              <a:ext cx="423124" cy="361825"/>
            </a:xfrm>
            <a:custGeom>
              <a:rect b="b" l="l" r="r" t="t"/>
              <a:pathLst>
                <a:path extrusionOk="0" h="9332" w="10913">
                  <a:moveTo>
                    <a:pt x="5468" y="380"/>
                  </a:moveTo>
                  <a:cubicBezTo>
                    <a:pt x="5859" y="380"/>
                    <a:pt x="6247" y="517"/>
                    <a:pt x="6536" y="790"/>
                  </a:cubicBezTo>
                  <a:cubicBezTo>
                    <a:pt x="6718" y="942"/>
                    <a:pt x="6931" y="1064"/>
                    <a:pt x="7144" y="1125"/>
                  </a:cubicBezTo>
                  <a:lnTo>
                    <a:pt x="7995" y="1429"/>
                  </a:lnTo>
                  <a:cubicBezTo>
                    <a:pt x="9059" y="1915"/>
                    <a:pt x="9879" y="2827"/>
                    <a:pt x="10244" y="3952"/>
                  </a:cubicBezTo>
                  <a:lnTo>
                    <a:pt x="10518" y="4863"/>
                  </a:lnTo>
                  <a:lnTo>
                    <a:pt x="9727" y="6414"/>
                  </a:lnTo>
                  <a:cubicBezTo>
                    <a:pt x="9241" y="7386"/>
                    <a:pt x="8390" y="8116"/>
                    <a:pt x="7356" y="8480"/>
                  </a:cubicBezTo>
                  <a:lnTo>
                    <a:pt x="6293" y="8815"/>
                  </a:lnTo>
                  <a:cubicBezTo>
                    <a:pt x="6019" y="8906"/>
                    <a:pt x="5738" y="8952"/>
                    <a:pt x="5457" y="8952"/>
                  </a:cubicBezTo>
                  <a:cubicBezTo>
                    <a:pt x="5176" y="8952"/>
                    <a:pt x="4894" y="8906"/>
                    <a:pt x="4621" y="8815"/>
                  </a:cubicBezTo>
                  <a:lnTo>
                    <a:pt x="3557" y="8480"/>
                  </a:lnTo>
                  <a:cubicBezTo>
                    <a:pt x="2524" y="8116"/>
                    <a:pt x="1672" y="7386"/>
                    <a:pt x="1186" y="6414"/>
                  </a:cubicBezTo>
                  <a:lnTo>
                    <a:pt x="396" y="4863"/>
                  </a:lnTo>
                  <a:lnTo>
                    <a:pt x="700" y="3952"/>
                  </a:lnTo>
                  <a:cubicBezTo>
                    <a:pt x="1034" y="2827"/>
                    <a:pt x="1855" y="1915"/>
                    <a:pt x="2919" y="1429"/>
                  </a:cubicBezTo>
                  <a:lnTo>
                    <a:pt x="3770" y="1125"/>
                  </a:lnTo>
                  <a:cubicBezTo>
                    <a:pt x="3983" y="1064"/>
                    <a:pt x="4195" y="942"/>
                    <a:pt x="4378" y="790"/>
                  </a:cubicBezTo>
                  <a:cubicBezTo>
                    <a:pt x="4682" y="517"/>
                    <a:pt x="5077" y="380"/>
                    <a:pt x="5468" y="380"/>
                  </a:cubicBezTo>
                  <a:close/>
                  <a:moveTo>
                    <a:pt x="5472" y="0"/>
                  </a:moveTo>
                  <a:cubicBezTo>
                    <a:pt x="4955" y="0"/>
                    <a:pt x="4499" y="183"/>
                    <a:pt x="4134" y="486"/>
                  </a:cubicBezTo>
                  <a:cubicBezTo>
                    <a:pt x="3983" y="608"/>
                    <a:pt x="3831" y="730"/>
                    <a:pt x="3648" y="790"/>
                  </a:cubicBezTo>
                  <a:lnTo>
                    <a:pt x="2767" y="1064"/>
                  </a:lnTo>
                  <a:cubicBezTo>
                    <a:pt x="1581" y="1611"/>
                    <a:pt x="700" y="2614"/>
                    <a:pt x="335" y="3860"/>
                  </a:cubicBezTo>
                  <a:lnTo>
                    <a:pt x="31" y="4833"/>
                  </a:lnTo>
                  <a:cubicBezTo>
                    <a:pt x="1" y="4863"/>
                    <a:pt x="1" y="4924"/>
                    <a:pt x="31" y="4985"/>
                  </a:cubicBezTo>
                  <a:lnTo>
                    <a:pt x="852" y="6596"/>
                  </a:lnTo>
                  <a:cubicBezTo>
                    <a:pt x="1399" y="7660"/>
                    <a:pt x="2311" y="8450"/>
                    <a:pt x="3435" y="8845"/>
                  </a:cubicBezTo>
                  <a:lnTo>
                    <a:pt x="4499" y="9180"/>
                  </a:lnTo>
                  <a:cubicBezTo>
                    <a:pt x="4803" y="9271"/>
                    <a:pt x="5138" y="9332"/>
                    <a:pt x="5472" y="9332"/>
                  </a:cubicBezTo>
                  <a:cubicBezTo>
                    <a:pt x="5776" y="9332"/>
                    <a:pt x="6110" y="9301"/>
                    <a:pt x="6414" y="9180"/>
                  </a:cubicBezTo>
                  <a:lnTo>
                    <a:pt x="7478" y="8845"/>
                  </a:lnTo>
                  <a:cubicBezTo>
                    <a:pt x="8603" y="8450"/>
                    <a:pt x="9545" y="7660"/>
                    <a:pt x="10062" y="6596"/>
                  </a:cubicBezTo>
                  <a:lnTo>
                    <a:pt x="10882" y="4985"/>
                  </a:lnTo>
                  <a:cubicBezTo>
                    <a:pt x="10913" y="4924"/>
                    <a:pt x="10913" y="4863"/>
                    <a:pt x="10913" y="4833"/>
                  </a:cubicBezTo>
                  <a:lnTo>
                    <a:pt x="10609" y="3860"/>
                  </a:lnTo>
                  <a:cubicBezTo>
                    <a:pt x="10214" y="2614"/>
                    <a:pt x="9332" y="1611"/>
                    <a:pt x="8147" y="1064"/>
                  </a:cubicBezTo>
                  <a:lnTo>
                    <a:pt x="7265" y="790"/>
                  </a:lnTo>
                  <a:cubicBezTo>
                    <a:pt x="7113" y="730"/>
                    <a:pt x="6931" y="608"/>
                    <a:pt x="6809" y="486"/>
                  </a:cubicBezTo>
                  <a:cubicBezTo>
                    <a:pt x="6414" y="183"/>
                    <a:pt x="5958" y="0"/>
                    <a:pt x="5472"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878810" y="2745865"/>
              <a:ext cx="130857" cy="42456"/>
            </a:xfrm>
            <a:custGeom>
              <a:rect b="b" l="l" r="r" t="t"/>
              <a:pathLst>
                <a:path extrusionOk="0" h="1095" w="3375">
                  <a:moveTo>
                    <a:pt x="1703" y="0"/>
                  </a:moveTo>
                  <a:cubicBezTo>
                    <a:pt x="1399" y="0"/>
                    <a:pt x="1125" y="122"/>
                    <a:pt x="913" y="304"/>
                  </a:cubicBezTo>
                  <a:cubicBezTo>
                    <a:pt x="669" y="517"/>
                    <a:pt x="426" y="669"/>
                    <a:pt x="122" y="760"/>
                  </a:cubicBezTo>
                  <a:cubicBezTo>
                    <a:pt x="31" y="791"/>
                    <a:pt x="1" y="882"/>
                    <a:pt x="31" y="973"/>
                  </a:cubicBezTo>
                  <a:cubicBezTo>
                    <a:pt x="62" y="1034"/>
                    <a:pt x="122" y="1095"/>
                    <a:pt x="183" y="1095"/>
                  </a:cubicBezTo>
                  <a:cubicBezTo>
                    <a:pt x="214" y="1095"/>
                    <a:pt x="214" y="1095"/>
                    <a:pt x="244" y="1064"/>
                  </a:cubicBezTo>
                  <a:cubicBezTo>
                    <a:pt x="578" y="973"/>
                    <a:pt x="852" y="791"/>
                    <a:pt x="1125" y="548"/>
                  </a:cubicBezTo>
                  <a:cubicBezTo>
                    <a:pt x="1277" y="426"/>
                    <a:pt x="1490" y="335"/>
                    <a:pt x="1703" y="335"/>
                  </a:cubicBezTo>
                  <a:cubicBezTo>
                    <a:pt x="1916" y="335"/>
                    <a:pt x="2098" y="426"/>
                    <a:pt x="2250" y="548"/>
                  </a:cubicBezTo>
                  <a:cubicBezTo>
                    <a:pt x="2524" y="791"/>
                    <a:pt x="2828" y="973"/>
                    <a:pt x="3131" y="1064"/>
                  </a:cubicBezTo>
                  <a:cubicBezTo>
                    <a:pt x="3154" y="1072"/>
                    <a:pt x="3177" y="1076"/>
                    <a:pt x="3199" y="1076"/>
                  </a:cubicBezTo>
                  <a:cubicBezTo>
                    <a:pt x="3264" y="1076"/>
                    <a:pt x="3321" y="1041"/>
                    <a:pt x="3344" y="973"/>
                  </a:cubicBezTo>
                  <a:cubicBezTo>
                    <a:pt x="3375" y="882"/>
                    <a:pt x="3344" y="791"/>
                    <a:pt x="3253" y="760"/>
                  </a:cubicBezTo>
                  <a:cubicBezTo>
                    <a:pt x="2980" y="669"/>
                    <a:pt x="2706" y="517"/>
                    <a:pt x="2493" y="304"/>
                  </a:cubicBezTo>
                  <a:cubicBezTo>
                    <a:pt x="2280" y="122"/>
                    <a:pt x="1976" y="0"/>
                    <a:pt x="1703"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822244" y="2798012"/>
              <a:ext cx="477328" cy="666771"/>
            </a:xfrm>
            <a:custGeom>
              <a:rect b="b" l="l" r="r" t="t"/>
              <a:pathLst>
                <a:path extrusionOk="0" h="17197" w="12311">
                  <a:moveTo>
                    <a:pt x="2840" y="1"/>
                  </a:moveTo>
                  <a:cubicBezTo>
                    <a:pt x="2548" y="1"/>
                    <a:pt x="2372" y="236"/>
                    <a:pt x="2372" y="236"/>
                  </a:cubicBezTo>
                  <a:lnTo>
                    <a:pt x="2402" y="722"/>
                  </a:lnTo>
                  <a:lnTo>
                    <a:pt x="2311" y="479"/>
                  </a:lnTo>
                  <a:cubicBezTo>
                    <a:pt x="2259" y="220"/>
                    <a:pt x="2030" y="71"/>
                    <a:pt x="1774" y="71"/>
                  </a:cubicBezTo>
                  <a:cubicBezTo>
                    <a:pt x="1731" y="71"/>
                    <a:pt x="1686" y="75"/>
                    <a:pt x="1642" y="84"/>
                  </a:cubicBezTo>
                  <a:cubicBezTo>
                    <a:pt x="1429" y="175"/>
                    <a:pt x="1277" y="358"/>
                    <a:pt x="1277" y="601"/>
                  </a:cubicBezTo>
                  <a:lnTo>
                    <a:pt x="1247" y="1087"/>
                  </a:lnTo>
                  <a:cubicBezTo>
                    <a:pt x="1172" y="1049"/>
                    <a:pt x="1097" y="1024"/>
                    <a:pt x="1014" y="1024"/>
                  </a:cubicBezTo>
                  <a:cubicBezTo>
                    <a:pt x="963" y="1024"/>
                    <a:pt x="910" y="1033"/>
                    <a:pt x="852" y="1057"/>
                  </a:cubicBezTo>
                  <a:cubicBezTo>
                    <a:pt x="639" y="1117"/>
                    <a:pt x="487" y="1300"/>
                    <a:pt x="457" y="1543"/>
                  </a:cubicBezTo>
                  <a:lnTo>
                    <a:pt x="426" y="2333"/>
                  </a:lnTo>
                  <a:lnTo>
                    <a:pt x="1" y="4400"/>
                  </a:lnTo>
                  <a:lnTo>
                    <a:pt x="335" y="6224"/>
                  </a:lnTo>
                  <a:lnTo>
                    <a:pt x="2554" y="10662"/>
                  </a:lnTo>
                  <a:lnTo>
                    <a:pt x="5350" y="17197"/>
                  </a:lnTo>
                  <a:lnTo>
                    <a:pt x="12311" y="17197"/>
                  </a:lnTo>
                  <a:lnTo>
                    <a:pt x="6779" y="9203"/>
                  </a:lnTo>
                  <a:cubicBezTo>
                    <a:pt x="6779" y="9203"/>
                    <a:pt x="6992" y="8473"/>
                    <a:pt x="7174" y="7075"/>
                  </a:cubicBezTo>
                  <a:lnTo>
                    <a:pt x="7417" y="4127"/>
                  </a:lnTo>
                  <a:lnTo>
                    <a:pt x="6657" y="1573"/>
                  </a:lnTo>
                  <a:cubicBezTo>
                    <a:pt x="5624" y="1573"/>
                    <a:pt x="5654" y="2820"/>
                    <a:pt x="5928" y="3823"/>
                  </a:cubicBezTo>
                  <a:lnTo>
                    <a:pt x="5502" y="6042"/>
                  </a:lnTo>
                  <a:lnTo>
                    <a:pt x="4499" y="3944"/>
                  </a:lnTo>
                  <a:lnTo>
                    <a:pt x="3983" y="2516"/>
                  </a:lnTo>
                  <a:lnTo>
                    <a:pt x="3587" y="1269"/>
                  </a:lnTo>
                  <a:lnTo>
                    <a:pt x="3587" y="1269"/>
                  </a:lnTo>
                  <a:cubicBezTo>
                    <a:pt x="3588" y="1271"/>
                    <a:pt x="3589" y="1272"/>
                    <a:pt x="3590" y="1272"/>
                  </a:cubicBezTo>
                  <a:cubicBezTo>
                    <a:pt x="3614" y="1272"/>
                    <a:pt x="3549" y="381"/>
                    <a:pt x="3283" y="175"/>
                  </a:cubicBezTo>
                  <a:cubicBezTo>
                    <a:pt x="3117" y="46"/>
                    <a:pt x="2967" y="1"/>
                    <a:pt x="2840" y="1"/>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1815188" y="2790645"/>
              <a:ext cx="492643" cy="682396"/>
            </a:xfrm>
            <a:custGeom>
              <a:rect b="b" l="l" r="r" t="t"/>
              <a:pathLst>
                <a:path extrusionOk="0" h="17600" w="12706">
                  <a:moveTo>
                    <a:pt x="3010" y="365"/>
                  </a:moveTo>
                  <a:cubicBezTo>
                    <a:pt x="3131" y="365"/>
                    <a:pt x="3222" y="426"/>
                    <a:pt x="3344" y="517"/>
                  </a:cubicBezTo>
                  <a:cubicBezTo>
                    <a:pt x="3496" y="639"/>
                    <a:pt x="3587" y="1216"/>
                    <a:pt x="3587" y="1399"/>
                  </a:cubicBezTo>
                  <a:cubicBezTo>
                    <a:pt x="3587" y="1429"/>
                    <a:pt x="3587" y="1459"/>
                    <a:pt x="3587" y="1520"/>
                  </a:cubicBezTo>
                  <a:lnTo>
                    <a:pt x="3982" y="2766"/>
                  </a:lnTo>
                  <a:lnTo>
                    <a:pt x="4529" y="4225"/>
                  </a:lnTo>
                  <a:lnTo>
                    <a:pt x="5502" y="6323"/>
                  </a:lnTo>
                  <a:cubicBezTo>
                    <a:pt x="5552" y="6372"/>
                    <a:pt x="5601" y="6422"/>
                    <a:pt x="5667" y="6422"/>
                  </a:cubicBezTo>
                  <a:cubicBezTo>
                    <a:pt x="5682" y="6422"/>
                    <a:pt x="5698" y="6419"/>
                    <a:pt x="5715" y="6414"/>
                  </a:cubicBezTo>
                  <a:cubicBezTo>
                    <a:pt x="5806" y="6414"/>
                    <a:pt x="5867" y="6353"/>
                    <a:pt x="5867" y="6262"/>
                  </a:cubicBezTo>
                  <a:lnTo>
                    <a:pt x="6292" y="4043"/>
                  </a:lnTo>
                  <a:cubicBezTo>
                    <a:pt x="6292" y="4013"/>
                    <a:pt x="6292" y="3982"/>
                    <a:pt x="6292" y="3952"/>
                  </a:cubicBezTo>
                  <a:cubicBezTo>
                    <a:pt x="6080" y="3162"/>
                    <a:pt x="6080" y="2493"/>
                    <a:pt x="6323" y="2189"/>
                  </a:cubicBezTo>
                  <a:cubicBezTo>
                    <a:pt x="6414" y="2067"/>
                    <a:pt x="6535" y="2007"/>
                    <a:pt x="6687" y="1976"/>
                  </a:cubicBezTo>
                  <a:lnTo>
                    <a:pt x="7417" y="4317"/>
                  </a:lnTo>
                  <a:lnTo>
                    <a:pt x="7174" y="7265"/>
                  </a:lnTo>
                  <a:cubicBezTo>
                    <a:pt x="6991" y="8602"/>
                    <a:pt x="6779" y="9332"/>
                    <a:pt x="6779" y="9362"/>
                  </a:cubicBezTo>
                  <a:cubicBezTo>
                    <a:pt x="6779" y="9393"/>
                    <a:pt x="6779" y="9453"/>
                    <a:pt x="6809" y="9514"/>
                  </a:cubicBezTo>
                  <a:lnTo>
                    <a:pt x="12128" y="17204"/>
                  </a:lnTo>
                  <a:lnTo>
                    <a:pt x="5654" y="17174"/>
                  </a:lnTo>
                  <a:lnTo>
                    <a:pt x="2918" y="10760"/>
                  </a:lnTo>
                  <a:lnTo>
                    <a:pt x="699" y="6353"/>
                  </a:lnTo>
                  <a:lnTo>
                    <a:pt x="396" y="4590"/>
                  </a:lnTo>
                  <a:lnTo>
                    <a:pt x="791" y="2523"/>
                  </a:lnTo>
                  <a:lnTo>
                    <a:pt x="851" y="1733"/>
                  </a:lnTo>
                  <a:cubicBezTo>
                    <a:pt x="851" y="1581"/>
                    <a:pt x="943" y="1459"/>
                    <a:pt x="1095" y="1429"/>
                  </a:cubicBezTo>
                  <a:cubicBezTo>
                    <a:pt x="1132" y="1416"/>
                    <a:pt x="1170" y="1409"/>
                    <a:pt x="1206" y="1409"/>
                  </a:cubicBezTo>
                  <a:cubicBezTo>
                    <a:pt x="1256" y="1409"/>
                    <a:pt x="1302" y="1424"/>
                    <a:pt x="1338" y="1459"/>
                  </a:cubicBezTo>
                  <a:cubicBezTo>
                    <a:pt x="1356" y="1468"/>
                    <a:pt x="1373" y="1472"/>
                    <a:pt x="1391" y="1472"/>
                  </a:cubicBezTo>
                  <a:cubicBezTo>
                    <a:pt x="1434" y="1472"/>
                    <a:pt x="1477" y="1451"/>
                    <a:pt x="1520" y="1429"/>
                  </a:cubicBezTo>
                  <a:cubicBezTo>
                    <a:pt x="1581" y="1399"/>
                    <a:pt x="1611" y="1338"/>
                    <a:pt x="1611" y="1277"/>
                  </a:cubicBezTo>
                  <a:lnTo>
                    <a:pt x="1642" y="791"/>
                  </a:lnTo>
                  <a:cubicBezTo>
                    <a:pt x="1642" y="639"/>
                    <a:pt x="1733" y="517"/>
                    <a:pt x="1885" y="456"/>
                  </a:cubicBezTo>
                  <a:cubicBezTo>
                    <a:pt x="1908" y="453"/>
                    <a:pt x="1932" y="451"/>
                    <a:pt x="1955" y="451"/>
                  </a:cubicBezTo>
                  <a:cubicBezTo>
                    <a:pt x="2118" y="451"/>
                    <a:pt x="2284" y="540"/>
                    <a:pt x="2310" y="700"/>
                  </a:cubicBezTo>
                  <a:lnTo>
                    <a:pt x="2402" y="973"/>
                  </a:lnTo>
                  <a:cubicBezTo>
                    <a:pt x="2402" y="1048"/>
                    <a:pt x="2463" y="1103"/>
                    <a:pt x="2536" y="1103"/>
                  </a:cubicBezTo>
                  <a:cubicBezTo>
                    <a:pt x="2552" y="1103"/>
                    <a:pt x="2568" y="1100"/>
                    <a:pt x="2584" y="1095"/>
                  </a:cubicBezTo>
                  <a:cubicBezTo>
                    <a:pt x="2706" y="1095"/>
                    <a:pt x="2766" y="1003"/>
                    <a:pt x="2766" y="912"/>
                  </a:cubicBezTo>
                  <a:lnTo>
                    <a:pt x="2766" y="487"/>
                  </a:lnTo>
                  <a:cubicBezTo>
                    <a:pt x="2797" y="426"/>
                    <a:pt x="2888" y="365"/>
                    <a:pt x="3010" y="365"/>
                  </a:cubicBezTo>
                  <a:close/>
                  <a:moveTo>
                    <a:pt x="3010" y="0"/>
                  </a:moveTo>
                  <a:cubicBezTo>
                    <a:pt x="2736" y="0"/>
                    <a:pt x="2554" y="152"/>
                    <a:pt x="2462" y="244"/>
                  </a:cubicBezTo>
                  <a:cubicBezTo>
                    <a:pt x="2327" y="131"/>
                    <a:pt x="2142" y="68"/>
                    <a:pt x="1968" y="68"/>
                  </a:cubicBezTo>
                  <a:cubicBezTo>
                    <a:pt x="1908" y="68"/>
                    <a:pt x="1849" y="76"/>
                    <a:pt x="1794" y="92"/>
                  </a:cubicBezTo>
                  <a:cubicBezTo>
                    <a:pt x="1490" y="183"/>
                    <a:pt x="1277" y="456"/>
                    <a:pt x="1247" y="760"/>
                  </a:cubicBezTo>
                  <a:lnTo>
                    <a:pt x="1247" y="1034"/>
                  </a:lnTo>
                  <a:cubicBezTo>
                    <a:pt x="1155" y="1034"/>
                    <a:pt x="1064" y="1034"/>
                    <a:pt x="973" y="1064"/>
                  </a:cubicBezTo>
                  <a:cubicBezTo>
                    <a:pt x="669" y="1155"/>
                    <a:pt x="487" y="1399"/>
                    <a:pt x="456" y="1733"/>
                  </a:cubicBezTo>
                  <a:lnTo>
                    <a:pt x="426" y="2493"/>
                  </a:lnTo>
                  <a:lnTo>
                    <a:pt x="0" y="4560"/>
                  </a:lnTo>
                  <a:cubicBezTo>
                    <a:pt x="0" y="4590"/>
                    <a:pt x="0" y="4621"/>
                    <a:pt x="0" y="4621"/>
                  </a:cubicBezTo>
                  <a:lnTo>
                    <a:pt x="335" y="6444"/>
                  </a:lnTo>
                  <a:cubicBezTo>
                    <a:pt x="335" y="6444"/>
                    <a:pt x="335" y="6475"/>
                    <a:pt x="335" y="6475"/>
                  </a:cubicBezTo>
                  <a:lnTo>
                    <a:pt x="2584" y="10912"/>
                  </a:lnTo>
                  <a:lnTo>
                    <a:pt x="5350" y="17448"/>
                  </a:lnTo>
                  <a:cubicBezTo>
                    <a:pt x="5380" y="17508"/>
                    <a:pt x="5472" y="17569"/>
                    <a:pt x="5532" y="17569"/>
                  </a:cubicBezTo>
                  <a:lnTo>
                    <a:pt x="12493" y="17599"/>
                  </a:lnTo>
                  <a:cubicBezTo>
                    <a:pt x="12584" y="17599"/>
                    <a:pt x="12645" y="17539"/>
                    <a:pt x="12675" y="17478"/>
                  </a:cubicBezTo>
                  <a:cubicBezTo>
                    <a:pt x="12706" y="17417"/>
                    <a:pt x="12706" y="17356"/>
                    <a:pt x="12675" y="17296"/>
                  </a:cubicBezTo>
                  <a:lnTo>
                    <a:pt x="7174" y="9362"/>
                  </a:lnTo>
                  <a:cubicBezTo>
                    <a:pt x="7235" y="9119"/>
                    <a:pt x="7387" y="8420"/>
                    <a:pt x="7539" y="7295"/>
                  </a:cubicBezTo>
                  <a:lnTo>
                    <a:pt x="7782" y="4317"/>
                  </a:lnTo>
                  <a:cubicBezTo>
                    <a:pt x="7782" y="4317"/>
                    <a:pt x="7782" y="4286"/>
                    <a:pt x="7782" y="4256"/>
                  </a:cubicBezTo>
                  <a:lnTo>
                    <a:pt x="6991" y="1703"/>
                  </a:lnTo>
                  <a:cubicBezTo>
                    <a:pt x="6991" y="1642"/>
                    <a:pt x="6900" y="1581"/>
                    <a:pt x="6839" y="1581"/>
                  </a:cubicBezTo>
                  <a:lnTo>
                    <a:pt x="6809" y="1581"/>
                  </a:lnTo>
                  <a:cubicBezTo>
                    <a:pt x="6475" y="1581"/>
                    <a:pt x="6201" y="1703"/>
                    <a:pt x="6019" y="1946"/>
                  </a:cubicBezTo>
                  <a:cubicBezTo>
                    <a:pt x="5593" y="2493"/>
                    <a:pt x="5776" y="3466"/>
                    <a:pt x="5897" y="4013"/>
                  </a:cubicBezTo>
                  <a:lnTo>
                    <a:pt x="5593" y="5624"/>
                  </a:lnTo>
                  <a:lnTo>
                    <a:pt x="4864" y="4073"/>
                  </a:lnTo>
                  <a:lnTo>
                    <a:pt x="4347" y="2645"/>
                  </a:lnTo>
                  <a:lnTo>
                    <a:pt x="3982" y="1429"/>
                  </a:lnTo>
                  <a:cubicBezTo>
                    <a:pt x="3982" y="1155"/>
                    <a:pt x="3861" y="426"/>
                    <a:pt x="3587" y="213"/>
                  </a:cubicBezTo>
                  <a:cubicBezTo>
                    <a:pt x="3405" y="61"/>
                    <a:pt x="3192" y="0"/>
                    <a:pt x="3010"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1829339" y="2850507"/>
              <a:ext cx="29506" cy="166450"/>
            </a:xfrm>
            <a:custGeom>
              <a:rect b="b" l="l" r="r" t="t"/>
              <a:pathLst>
                <a:path extrusionOk="0" h="4293" w="761">
                  <a:moveTo>
                    <a:pt x="258" y="1"/>
                  </a:moveTo>
                  <a:cubicBezTo>
                    <a:pt x="160" y="1"/>
                    <a:pt x="91" y="83"/>
                    <a:pt x="91" y="189"/>
                  </a:cubicBezTo>
                  <a:lnTo>
                    <a:pt x="0" y="2529"/>
                  </a:lnTo>
                  <a:cubicBezTo>
                    <a:pt x="0" y="2560"/>
                    <a:pt x="0" y="2560"/>
                    <a:pt x="0" y="2590"/>
                  </a:cubicBezTo>
                  <a:lnTo>
                    <a:pt x="365" y="4140"/>
                  </a:lnTo>
                  <a:cubicBezTo>
                    <a:pt x="395" y="4232"/>
                    <a:pt x="456" y="4292"/>
                    <a:pt x="547" y="4292"/>
                  </a:cubicBezTo>
                  <a:lnTo>
                    <a:pt x="608" y="4292"/>
                  </a:lnTo>
                  <a:cubicBezTo>
                    <a:pt x="699" y="4262"/>
                    <a:pt x="760" y="4171"/>
                    <a:pt x="730" y="4049"/>
                  </a:cubicBezTo>
                  <a:lnTo>
                    <a:pt x="365" y="2529"/>
                  </a:lnTo>
                  <a:lnTo>
                    <a:pt x="486" y="189"/>
                  </a:lnTo>
                  <a:cubicBezTo>
                    <a:pt x="486" y="98"/>
                    <a:pt x="395" y="7"/>
                    <a:pt x="304" y="7"/>
                  </a:cubicBezTo>
                  <a:cubicBezTo>
                    <a:pt x="288" y="3"/>
                    <a:pt x="273" y="1"/>
                    <a:pt x="258"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1859967" y="2813016"/>
              <a:ext cx="33034" cy="178005"/>
            </a:xfrm>
            <a:custGeom>
              <a:rect b="b" l="l" r="r" t="t"/>
              <a:pathLst>
                <a:path extrusionOk="0" h="4591" w="852">
                  <a:moveTo>
                    <a:pt x="304" y="1"/>
                  </a:moveTo>
                  <a:cubicBezTo>
                    <a:pt x="183" y="1"/>
                    <a:pt x="122" y="92"/>
                    <a:pt x="92" y="183"/>
                  </a:cubicBezTo>
                  <a:lnTo>
                    <a:pt x="0" y="2554"/>
                  </a:lnTo>
                  <a:cubicBezTo>
                    <a:pt x="0" y="2554"/>
                    <a:pt x="0" y="2585"/>
                    <a:pt x="0" y="2615"/>
                  </a:cubicBezTo>
                  <a:lnTo>
                    <a:pt x="456" y="4439"/>
                  </a:lnTo>
                  <a:cubicBezTo>
                    <a:pt x="456" y="4530"/>
                    <a:pt x="548" y="4591"/>
                    <a:pt x="639" y="4591"/>
                  </a:cubicBezTo>
                  <a:lnTo>
                    <a:pt x="669" y="4591"/>
                  </a:lnTo>
                  <a:cubicBezTo>
                    <a:pt x="791" y="4560"/>
                    <a:pt x="851" y="4439"/>
                    <a:pt x="821" y="4348"/>
                  </a:cubicBezTo>
                  <a:lnTo>
                    <a:pt x="396" y="2554"/>
                  </a:lnTo>
                  <a:lnTo>
                    <a:pt x="487" y="214"/>
                  </a:lnTo>
                  <a:cubicBezTo>
                    <a:pt x="487" y="92"/>
                    <a:pt x="396" y="31"/>
                    <a:pt x="304"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1907112" y="2798903"/>
              <a:ext cx="36562" cy="167381"/>
            </a:xfrm>
            <a:custGeom>
              <a:rect b="b" l="l" r="r" t="t"/>
              <a:pathLst>
                <a:path extrusionOk="0" h="4317" w="943">
                  <a:moveTo>
                    <a:pt x="183" y="0"/>
                  </a:moveTo>
                  <a:cubicBezTo>
                    <a:pt x="91" y="31"/>
                    <a:pt x="0" y="91"/>
                    <a:pt x="0" y="213"/>
                  </a:cubicBezTo>
                  <a:lnTo>
                    <a:pt x="31" y="2523"/>
                  </a:lnTo>
                  <a:cubicBezTo>
                    <a:pt x="31" y="2523"/>
                    <a:pt x="31" y="2553"/>
                    <a:pt x="31" y="2584"/>
                  </a:cubicBezTo>
                  <a:lnTo>
                    <a:pt x="547" y="4195"/>
                  </a:lnTo>
                  <a:cubicBezTo>
                    <a:pt x="578" y="4286"/>
                    <a:pt x="639" y="4316"/>
                    <a:pt x="730" y="4316"/>
                  </a:cubicBezTo>
                  <a:lnTo>
                    <a:pt x="791" y="4316"/>
                  </a:lnTo>
                  <a:cubicBezTo>
                    <a:pt x="882" y="4286"/>
                    <a:pt x="943" y="4195"/>
                    <a:pt x="912" y="4073"/>
                  </a:cubicBezTo>
                  <a:lnTo>
                    <a:pt x="426" y="2493"/>
                  </a:lnTo>
                  <a:lnTo>
                    <a:pt x="395" y="213"/>
                  </a:lnTo>
                  <a:cubicBezTo>
                    <a:pt x="395" y="91"/>
                    <a:pt x="304" y="0"/>
                    <a:pt x="183"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1951892" y="2846048"/>
              <a:ext cx="8297" cy="3567"/>
            </a:xfrm>
            <a:custGeom>
              <a:rect b="b" l="l" r="r" t="t"/>
              <a:pathLst>
                <a:path extrusionOk="0" h="92" w="214">
                  <a:moveTo>
                    <a:pt x="0" y="0"/>
                  </a:moveTo>
                  <a:lnTo>
                    <a:pt x="213" y="91"/>
                  </a:lnTo>
                  <a:cubicBezTo>
                    <a:pt x="183" y="61"/>
                    <a:pt x="0" y="0"/>
                    <a:pt x="0" y="0"/>
                  </a:cubicBezTo>
                  <a:close/>
                </a:path>
              </a:pathLst>
            </a:custGeom>
            <a:solidFill>
              <a:srgbClr val="FFD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949527" y="2838953"/>
              <a:ext cx="18882" cy="17719"/>
            </a:xfrm>
            <a:custGeom>
              <a:rect b="b" l="l" r="r" t="t"/>
              <a:pathLst>
                <a:path extrusionOk="0" h="457" w="487">
                  <a:moveTo>
                    <a:pt x="122" y="1"/>
                  </a:moveTo>
                  <a:lnTo>
                    <a:pt x="0" y="365"/>
                  </a:lnTo>
                  <a:cubicBezTo>
                    <a:pt x="0" y="365"/>
                    <a:pt x="122" y="396"/>
                    <a:pt x="183" y="426"/>
                  </a:cubicBezTo>
                  <a:cubicBezTo>
                    <a:pt x="213" y="457"/>
                    <a:pt x="244" y="457"/>
                    <a:pt x="274" y="457"/>
                  </a:cubicBezTo>
                  <a:cubicBezTo>
                    <a:pt x="335" y="457"/>
                    <a:pt x="396" y="426"/>
                    <a:pt x="426" y="365"/>
                  </a:cubicBezTo>
                  <a:cubicBezTo>
                    <a:pt x="487" y="305"/>
                    <a:pt x="487" y="183"/>
                    <a:pt x="396" y="122"/>
                  </a:cubicBezTo>
                  <a:cubicBezTo>
                    <a:pt x="335" y="61"/>
                    <a:pt x="213" y="31"/>
                    <a:pt x="122"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963679" y="2891991"/>
              <a:ext cx="15354" cy="11826"/>
            </a:xfrm>
            <a:custGeom>
              <a:rect b="b" l="l" r="r" t="t"/>
              <a:pathLst>
                <a:path extrusionOk="0" h="305" w="396">
                  <a:moveTo>
                    <a:pt x="0" y="0"/>
                  </a:moveTo>
                  <a:lnTo>
                    <a:pt x="395" y="304"/>
                  </a:lnTo>
                  <a:cubicBezTo>
                    <a:pt x="274" y="31"/>
                    <a:pt x="0" y="0"/>
                    <a:pt x="0" y="0"/>
                  </a:cubicBezTo>
                  <a:close/>
                </a:path>
              </a:pathLst>
            </a:custGeom>
            <a:solidFill>
              <a:srgbClr val="FFD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1955420" y="2884702"/>
              <a:ext cx="31871" cy="26171"/>
            </a:xfrm>
            <a:custGeom>
              <a:rect b="b" l="l" r="r" t="t"/>
              <a:pathLst>
                <a:path extrusionOk="0" h="675" w="822">
                  <a:moveTo>
                    <a:pt x="197" y="0"/>
                  </a:moveTo>
                  <a:cubicBezTo>
                    <a:pt x="99" y="0"/>
                    <a:pt x="31" y="79"/>
                    <a:pt x="31" y="158"/>
                  </a:cubicBezTo>
                  <a:cubicBezTo>
                    <a:pt x="0" y="280"/>
                    <a:pt x="92" y="371"/>
                    <a:pt x="183" y="371"/>
                  </a:cubicBezTo>
                  <a:cubicBezTo>
                    <a:pt x="183" y="371"/>
                    <a:pt x="365" y="401"/>
                    <a:pt x="456" y="553"/>
                  </a:cubicBezTo>
                  <a:cubicBezTo>
                    <a:pt x="487" y="644"/>
                    <a:pt x="548" y="675"/>
                    <a:pt x="608" y="675"/>
                  </a:cubicBezTo>
                  <a:cubicBezTo>
                    <a:pt x="639" y="675"/>
                    <a:pt x="669" y="675"/>
                    <a:pt x="700" y="644"/>
                  </a:cubicBezTo>
                  <a:cubicBezTo>
                    <a:pt x="791" y="614"/>
                    <a:pt x="821" y="492"/>
                    <a:pt x="791" y="401"/>
                  </a:cubicBezTo>
                  <a:cubicBezTo>
                    <a:pt x="639" y="128"/>
                    <a:pt x="365" y="36"/>
                    <a:pt x="244" y="6"/>
                  </a:cubicBezTo>
                  <a:cubicBezTo>
                    <a:pt x="227" y="2"/>
                    <a:pt x="212" y="0"/>
                    <a:pt x="197"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1317878" y="2706979"/>
              <a:ext cx="465541" cy="757809"/>
            </a:xfrm>
            <a:custGeom>
              <a:rect b="b" l="l" r="r" t="t"/>
              <a:pathLst>
                <a:path extrusionOk="0" h="19545" w="12007">
                  <a:moveTo>
                    <a:pt x="8392" y="1383"/>
                  </a:moveTo>
                  <a:lnTo>
                    <a:pt x="6991" y="2736"/>
                  </a:lnTo>
                  <a:lnTo>
                    <a:pt x="7569" y="1915"/>
                  </a:lnTo>
                  <a:cubicBezTo>
                    <a:pt x="7569" y="1915"/>
                    <a:pt x="7933" y="1744"/>
                    <a:pt x="8392" y="1383"/>
                  </a:cubicBezTo>
                  <a:close/>
                  <a:moveTo>
                    <a:pt x="8754" y="0"/>
                  </a:moveTo>
                  <a:lnTo>
                    <a:pt x="6779" y="730"/>
                  </a:lnTo>
                  <a:cubicBezTo>
                    <a:pt x="6779" y="730"/>
                    <a:pt x="5806" y="1794"/>
                    <a:pt x="5350" y="3070"/>
                  </a:cubicBezTo>
                  <a:cubicBezTo>
                    <a:pt x="4985" y="4013"/>
                    <a:pt x="4104" y="8450"/>
                    <a:pt x="4104" y="8450"/>
                  </a:cubicBezTo>
                  <a:lnTo>
                    <a:pt x="0" y="19545"/>
                  </a:lnTo>
                  <a:lnTo>
                    <a:pt x="6505" y="19545"/>
                  </a:lnTo>
                  <a:lnTo>
                    <a:pt x="8238" y="9241"/>
                  </a:lnTo>
                  <a:cubicBezTo>
                    <a:pt x="8238" y="9241"/>
                    <a:pt x="9940" y="7721"/>
                    <a:pt x="10365" y="7113"/>
                  </a:cubicBezTo>
                  <a:cubicBezTo>
                    <a:pt x="10730" y="6657"/>
                    <a:pt x="10973" y="6140"/>
                    <a:pt x="11156" y="5563"/>
                  </a:cubicBezTo>
                  <a:lnTo>
                    <a:pt x="11855" y="3283"/>
                  </a:lnTo>
                  <a:cubicBezTo>
                    <a:pt x="11946" y="3040"/>
                    <a:pt x="12007" y="2706"/>
                    <a:pt x="11764" y="2493"/>
                  </a:cubicBezTo>
                  <a:cubicBezTo>
                    <a:pt x="11695" y="2438"/>
                    <a:pt x="11615" y="2408"/>
                    <a:pt x="11538" y="2408"/>
                  </a:cubicBezTo>
                  <a:cubicBezTo>
                    <a:pt x="11458" y="2408"/>
                    <a:pt x="11383" y="2441"/>
                    <a:pt x="11332" y="2513"/>
                  </a:cubicBezTo>
                  <a:lnTo>
                    <a:pt x="11332" y="2513"/>
                  </a:lnTo>
                  <a:lnTo>
                    <a:pt x="11429" y="2310"/>
                  </a:lnTo>
                  <a:cubicBezTo>
                    <a:pt x="11490" y="2158"/>
                    <a:pt x="11490" y="1915"/>
                    <a:pt x="11368" y="1733"/>
                  </a:cubicBezTo>
                  <a:cubicBezTo>
                    <a:pt x="11286" y="1637"/>
                    <a:pt x="11180" y="1591"/>
                    <a:pt x="11073" y="1591"/>
                  </a:cubicBezTo>
                  <a:cubicBezTo>
                    <a:pt x="10943" y="1591"/>
                    <a:pt x="10814" y="1660"/>
                    <a:pt x="10730" y="1794"/>
                  </a:cubicBezTo>
                  <a:lnTo>
                    <a:pt x="9393" y="3800"/>
                  </a:lnTo>
                  <a:lnTo>
                    <a:pt x="10821" y="1642"/>
                  </a:lnTo>
                  <a:cubicBezTo>
                    <a:pt x="11004" y="1399"/>
                    <a:pt x="10912" y="973"/>
                    <a:pt x="10639" y="851"/>
                  </a:cubicBezTo>
                  <a:cubicBezTo>
                    <a:pt x="10582" y="823"/>
                    <a:pt x="10523" y="810"/>
                    <a:pt x="10463" y="810"/>
                  </a:cubicBezTo>
                  <a:cubicBezTo>
                    <a:pt x="10331" y="810"/>
                    <a:pt x="10197" y="877"/>
                    <a:pt x="10092" y="1003"/>
                  </a:cubicBezTo>
                  <a:lnTo>
                    <a:pt x="8268" y="3161"/>
                  </a:lnTo>
                  <a:lnTo>
                    <a:pt x="8268" y="3161"/>
                  </a:lnTo>
                  <a:lnTo>
                    <a:pt x="10183" y="882"/>
                  </a:lnTo>
                  <a:cubicBezTo>
                    <a:pt x="10365" y="639"/>
                    <a:pt x="10274" y="274"/>
                    <a:pt x="10031" y="183"/>
                  </a:cubicBezTo>
                  <a:lnTo>
                    <a:pt x="10001" y="183"/>
                  </a:lnTo>
                  <a:cubicBezTo>
                    <a:pt x="9950" y="162"/>
                    <a:pt x="9899" y="152"/>
                    <a:pt x="9850" y="152"/>
                  </a:cubicBezTo>
                  <a:cubicBezTo>
                    <a:pt x="9751" y="152"/>
                    <a:pt x="9656" y="193"/>
                    <a:pt x="9575" y="274"/>
                  </a:cubicBezTo>
                  <a:lnTo>
                    <a:pt x="8785" y="1003"/>
                  </a:lnTo>
                  <a:lnTo>
                    <a:pt x="8761" y="1027"/>
                  </a:lnTo>
                  <a:lnTo>
                    <a:pt x="8761" y="1027"/>
                  </a:lnTo>
                  <a:cubicBezTo>
                    <a:pt x="9031" y="579"/>
                    <a:pt x="8754" y="0"/>
                    <a:pt x="8754" y="0"/>
                  </a:cubicBezTo>
                  <a:close/>
                </a:path>
              </a:pathLst>
            </a:cu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1309620" y="2699457"/>
              <a:ext cx="483222" cy="773589"/>
            </a:xfrm>
            <a:custGeom>
              <a:rect b="b" l="l" r="r" t="t"/>
              <a:pathLst>
                <a:path extrusionOk="0" h="19952" w="12463">
                  <a:moveTo>
                    <a:pt x="8846" y="438"/>
                  </a:moveTo>
                  <a:cubicBezTo>
                    <a:pt x="8907" y="620"/>
                    <a:pt x="8967" y="985"/>
                    <a:pt x="8724" y="1197"/>
                  </a:cubicBezTo>
                  <a:cubicBezTo>
                    <a:pt x="8177" y="1714"/>
                    <a:pt x="7691" y="1957"/>
                    <a:pt x="7691" y="1957"/>
                  </a:cubicBezTo>
                  <a:cubicBezTo>
                    <a:pt x="7660" y="1957"/>
                    <a:pt x="7630" y="1988"/>
                    <a:pt x="7630" y="2018"/>
                  </a:cubicBezTo>
                  <a:lnTo>
                    <a:pt x="7052" y="2808"/>
                  </a:lnTo>
                  <a:cubicBezTo>
                    <a:pt x="6992" y="2900"/>
                    <a:pt x="6992" y="2991"/>
                    <a:pt x="7083" y="3082"/>
                  </a:cubicBezTo>
                  <a:cubicBezTo>
                    <a:pt x="7110" y="3109"/>
                    <a:pt x="7150" y="3124"/>
                    <a:pt x="7191" y="3124"/>
                  </a:cubicBezTo>
                  <a:cubicBezTo>
                    <a:pt x="7241" y="3124"/>
                    <a:pt x="7293" y="3102"/>
                    <a:pt x="7326" y="3052"/>
                  </a:cubicBezTo>
                  <a:lnTo>
                    <a:pt x="9910" y="590"/>
                  </a:lnTo>
                  <a:cubicBezTo>
                    <a:pt x="9970" y="559"/>
                    <a:pt x="10001" y="529"/>
                    <a:pt x="10062" y="529"/>
                  </a:cubicBezTo>
                  <a:cubicBezTo>
                    <a:pt x="10092" y="529"/>
                    <a:pt x="10122" y="529"/>
                    <a:pt x="10153" y="559"/>
                  </a:cubicBezTo>
                  <a:cubicBezTo>
                    <a:pt x="10214" y="590"/>
                    <a:pt x="10274" y="650"/>
                    <a:pt x="10305" y="711"/>
                  </a:cubicBezTo>
                  <a:cubicBezTo>
                    <a:pt x="10305" y="802"/>
                    <a:pt x="10305" y="893"/>
                    <a:pt x="10244" y="954"/>
                  </a:cubicBezTo>
                  <a:lnTo>
                    <a:pt x="8329" y="3234"/>
                  </a:lnTo>
                  <a:cubicBezTo>
                    <a:pt x="8268" y="3325"/>
                    <a:pt x="8268" y="3447"/>
                    <a:pt x="8359" y="3507"/>
                  </a:cubicBezTo>
                  <a:cubicBezTo>
                    <a:pt x="8387" y="3535"/>
                    <a:pt x="8426" y="3550"/>
                    <a:pt x="8470" y="3550"/>
                  </a:cubicBezTo>
                  <a:cubicBezTo>
                    <a:pt x="8523" y="3550"/>
                    <a:pt x="8583" y="3527"/>
                    <a:pt x="8633" y="3477"/>
                  </a:cubicBezTo>
                  <a:lnTo>
                    <a:pt x="10457" y="1319"/>
                  </a:lnTo>
                  <a:cubicBezTo>
                    <a:pt x="10497" y="1238"/>
                    <a:pt x="10578" y="1197"/>
                    <a:pt x="10655" y="1197"/>
                  </a:cubicBezTo>
                  <a:cubicBezTo>
                    <a:pt x="10693" y="1197"/>
                    <a:pt x="10730" y="1208"/>
                    <a:pt x="10761" y="1228"/>
                  </a:cubicBezTo>
                  <a:cubicBezTo>
                    <a:pt x="10821" y="1258"/>
                    <a:pt x="10882" y="1319"/>
                    <a:pt x="10913" y="1410"/>
                  </a:cubicBezTo>
                  <a:cubicBezTo>
                    <a:pt x="10943" y="1532"/>
                    <a:pt x="10943" y="1653"/>
                    <a:pt x="10882" y="1745"/>
                  </a:cubicBezTo>
                  <a:lnTo>
                    <a:pt x="10821" y="1805"/>
                  </a:lnTo>
                  <a:cubicBezTo>
                    <a:pt x="10821" y="1836"/>
                    <a:pt x="10791" y="1866"/>
                    <a:pt x="10791" y="1866"/>
                  </a:cubicBezTo>
                  <a:lnTo>
                    <a:pt x="9454" y="3903"/>
                  </a:lnTo>
                  <a:cubicBezTo>
                    <a:pt x="9393" y="3994"/>
                    <a:pt x="9393" y="4115"/>
                    <a:pt x="9484" y="4176"/>
                  </a:cubicBezTo>
                  <a:cubicBezTo>
                    <a:pt x="9516" y="4198"/>
                    <a:pt x="9552" y="4208"/>
                    <a:pt x="9588" y="4208"/>
                  </a:cubicBezTo>
                  <a:cubicBezTo>
                    <a:pt x="9654" y="4208"/>
                    <a:pt x="9718" y="4174"/>
                    <a:pt x="9758" y="4115"/>
                  </a:cubicBezTo>
                  <a:lnTo>
                    <a:pt x="11125" y="2048"/>
                  </a:lnTo>
                  <a:cubicBezTo>
                    <a:pt x="11171" y="2003"/>
                    <a:pt x="11232" y="1980"/>
                    <a:pt x="11289" y="1980"/>
                  </a:cubicBezTo>
                  <a:cubicBezTo>
                    <a:pt x="11346" y="1980"/>
                    <a:pt x="11399" y="2003"/>
                    <a:pt x="11429" y="2048"/>
                  </a:cubicBezTo>
                  <a:cubicBezTo>
                    <a:pt x="11521" y="2170"/>
                    <a:pt x="11521" y="2322"/>
                    <a:pt x="11460" y="2413"/>
                  </a:cubicBezTo>
                  <a:lnTo>
                    <a:pt x="10335" y="4754"/>
                  </a:lnTo>
                  <a:cubicBezTo>
                    <a:pt x="10305" y="4845"/>
                    <a:pt x="10335" y="4966"/>
                    <a:pt x="10426" y="4997"/>
                  </a:cubicBezTo>
                  <a:cubicBezTo>
                    <a:pt x="10459" y="5018"/>
                    <a:pt x="10495" y="5028"/>
                    <a:pt x="10529" y="5028"/>
                  </a:cubicBezTo>
                  <a:cubicBezTo>
                    <a:pt x="10592" y="5028"/>
                    <a:pt x="10650" y="4995"/>
                    <a:pt x="10670" y="4936"/>
                  </a:cubicBezTo>
                  <a:lnTo>
                    <a:pt x="11703" y="2808"/>
                  </a:lnTo>
                  <a:cubicBezTo>
                    <a:pt x="11703" y="2808"/>
                    <a:pt x="11726" y="2801"/>
                    <a:pt x="11756" y="2801"/>
                  </a:cubicBezTo>
                  <a:cubicBezTo>
                    <a:pt x="11787" y="2801"/>
                    <a:pt x="11825" y="2808"/>
                    <a:pt x="11855" y="2839"/>
                  </a:cubicBezTo>
                  <a:cubicBezTo>
                    <a:pt x="11977" y="2930"/>
                    <a:pt x="11977" y="3112"/>
                    <a:pt x="11885" y="3416"/>
                  </a:cubicBezTo>
                  <a:lnTo>
                    <a:pt x="11186" y="5696"/>
                  </a:lnTo>
                  <a:cubicBezTo>
                    <a:pt x="11034" y="6243"/>
                    <a:pt x="10761" y="6760"/>
                    <a:pt x="10426" y="7216"/>
                  </a:cubicBezTo>
                  <a:cubicBezTo>
                    <a:pt x="10001" y="7793"/>
                    <a:pt x="8359" y="9283"/>
                    <a:pt x="8329" y="9313"/>
                  </a:cubicBezTo>
                  <a:cubicBezTo>
                    <a:pt x="8299" y="9343"/>
                    <a:pt x="8268" y="9374"/>
                    <a:pt x="8268" y="9404"/>
                  </a:cubicBezTo>
                  <a:lnTo>
                    <a:pt x="6566" y="19556"/>
                  </a:lnTo>
                  <a:lnTo>
                    <a:pt x="487" y="19526"/>
                  </a:lnTo>
                  <a:lnTo>
                    <a:pt x="4499" y="8675"/>
                  </a:lnTo>
                  <a:cubicBezTo>
                    <a:pt x="4499" y="8644"/>
                    <a:pt x="5381" y="4267"/>
                    <a:pt x="5745" y="3325"/>
                  </a:cubicBezTo>
                  <a:cubicBezTo>
                    <a:pt x="6141" y="2231"/>
                    <a:pt x="6931" y="1258"/>
                    <a:pt x="7113" y="1076"/>
                  </a:cubicBezTo>
                  <a:lnTo>
                    <a:pt x="8846" y="438"/>
                  </a:lnTo>
                  <a:close/>
                  <a:moveTo>
                    <a:pt x="8948" y="1"/>
                  </a:moveTo>
                  <a:cubicBezTo>
                    <a:pt x="8924" y="1"/>
                    <a:pt x="8899" y="4"/>
                    <a:pt x="8876" y="12"/>
                  </a:cubicBezTo>
                  <a:lnTo>
                    <a:pt x="6931" y="741"/>
                  </a:lnTo>
                  <a:cubicBezTo>
                    <a:pt x="6900" y="741"/>
                    <a:pt x="6870" y="772"/>
                    <a:pt x="6870" y="772"/>
                  </a:cubicBezTo>
                  <a:cubicBezTo>
                    <a:pt x="6809" y="833"/>
                    <a:pt x="5867" y="1897"/>
                    <a:pt x="5381" y="3204"/>
                  </a:cubicBezTo>
                  <a:cubicBezTo>
                    <a:pt x="5016" y="4146"/>
                    <a:pt x="4165" y="8432"/>
                    <a:pt x="4134" y="8584"/>
                  </a:cubicBezTo>
                  <a:lnTo>
                    <a:pt x="31" y="19648"/>
                  </a:lnTo>
                  <a:cubicBezTo>
                    <a:pt x="1" y="19708"/>
                    <a:pt x="31" y="19769"/>
                    <a:pt x="61" y="19830"/>
                  </a:cubicBezTo>
                  <a:cubicBezTo>
                    <a:pt x="92" y="19891"/>
                    <a:pt x="153" y="19921"/>
                    <a:pt x="213" y="19921"/>
                  </a:cubicBezTo>
                  <a:lnTo>
                    <a:pt x="6718" y="19951"/>
                  </a:lnTo>
                  <a:cubicBezTo>
                    <a:pt x="6809" y="19951"/>
                    <a:pt x="6900" y="19860"/>
                    <a:pt x="6900" y="19800"/>
                  </a:cubicBezTo>
                  <a:lnTo>
                    <a:pt x="8633" y="9556"/>
                  </a:lnTo>
                  <a:cubicBezTo>
                    <a:pt x="8937" y="9283"/>
                    <a:pt x="10335" y="7976"/>
                    <a:pt x="10730" y="7429"/>
                  </a:cubicBezTo>
                  <a:cubicBezTo>
                    <a:pt x="11095" y="6942"/>
                    <a:pt x="11369" y="6395"/>
                    <a:pt x="11551" y="5818"/>
                  </a:cubicBezTo>
                  <a:lnTo>
                    <a:pt x="12250" y="3538"/>
                  </a:lnTo>
                  <a:cubicBezTo>
                    <a:pt x="12311" y="3355"/>
                    <a:pt x="12463" y="2869"/>
                    <a:pt x="12098" y="2535"/>
                  </a:cubicBezTo>
                  <a:cubicBezTo>
                    <a:pt x="12037" y="2474"/>
                    <a:pt x="11946" y="2444"/>
                    <a:pt x="11855" y="2444"/>
                  </a:cubicBezTo>
                  <a:cubicBezTo>
                    <a:pt x="11916" y="2200"/>
                    <a:pt x="11855" y="1988"/>
                    <a:pt x="11733" y="1805"/>
                  </a:cubicBezTo>
                  <a:cubicBezTo>
                    <a:pt x="11612" y="1684"/>
                    <a:pt x="11460" y="1623"/>
                    <a:pt x="11308" y="1593"/>
                  </a:cubicBezTo>
                  <a:cubicBezTo>
                    <a:pt x="11308" y="1501"/>
                    <a:pt x="11308" y="1410"/>
                    <a:pt x="11277" y="1319"/>
                  </a:cubicBezTo>
                  <a:cubicBezTo>
                    <a:pt x="11217" y="1106"/>
                    <a:pt x="11095" y="954"/>
                    <a:pt x="10913" y="893"/>
                  </a:cubicBezTo>
                  <a:cubicBezTo>
                    <a:pt x="10852" y="833"/>
                    <a:pt x="10761" y="833"/>
                    <a:pt x="10670" y="833"/>
                  </a:cubicBezTo>
                  <a:cubicBezTo>
                    <a:pt x="10700" y="741"/>
                    <a:pt x="10670" y="681"/>
                    <a:pt x="10670" y="620"/>
                  </a:cubicBezTo>
                  <a:cubicBezTo>
                    <a:pt x="10609" y="407"/>
                    <a:pt x="10487" y="255"/>
                    <a:pt x="10274" y="194"/>
                  </a:cubicBezTo>
                  <a:cubicBezTo>
                    <a:pt x="10206" y="165"/>
                    <a:pt x="10135" y="152"/>
                    <a:pt x="10063" y="152"/>
                  </a:cubicBezTo>
                  <a:cubicBezTo>
                    <a:pt x="9912" y="152"/>
                    <a:pt x="9760" y="213"/>
                    <a:pt x="9636" y="316"/>
                  </a:cubicBezTo>
                  <a:lnTo>
                    <a:pt x="9271" y="681"/>
                  </a:lnTo>
                  <a:cubicBezTo>
                    <a:pt x="9271" y="377"/>
                    <a:pt x="9119" y="134"/>
                    <a:pt x="9119" y="103"/>
                  </a:cubicBezTo>
                  <a:cubicBezTo>
                    <a:pt x="9097" y="35"/>
                    <a:pt x="9022" y="1"/>
                    <a:pt x="8948"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1557092" y="2781224"/>
              <a:ext cx="64866" cy="61299"/>
            </a:xfrm>
            <a:custGeom>
              <a:rect b="b" l="l" r="r" t="t"/>
              <a:pathLst>
                <a:path extrusionOk="0" h="1581" w="1673">
                  <a:moveTo>
                    <a:pt x="1" y="1581"/>
                  </a:moveTo>
                  <a:lnTo>
                    <a:pt x="1672" y="0"/>
                  </a:lnTo>
                </a:path>
              </a:pathLst>
            </a:custGeom>
            <a:solidFill>
              <a:srgbClr val="FFD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1548834" y="2774284"/>
              <a:ext cx="80182" cy="76498"/>
            </a:xfrm>
            <a:custGeom>
              <a:rect b="b" l="l" r="r" t="t"/>
              <a:pathLst>
                <a:path extrusionOk="0" h="1973" w="2068">
                  <a:moveTo>
                    <a:pt x="1867" y="0"/>
                  </a:moveTo>
                  <a:cubicBezTo>
                    <a:pt x="1822" y="0"/>
                    <a:pt x="1775" y="17"/>
                    <a:pt x="1734" y="58"/>
                  </a:cubicBezTo>
                  <a:lnTo>
                    <a:pt x="62" y="1638"/>
                  </a:lnTo>
                  <a:cubicBezTo>
                    <a:pt x="1" y="1699"/>
                    <a:pt x="1" y="1821"/>
                    <a:pt x="62" y="1912"/>
                  </a:cubicBezTo>
                  <a:cubicBezTo>
                    <a:pt x="92" y="1942"/>
                    <a:pt x="153" y="1973"/>
                    <a:pt x="214" y="1973"/>
                  </a:cubicBezTo>
                  <a:cubicBezTo>
                    <a:pt x="244" y="1973"/>
                    <a:pt x="305" y="1942"/>
                    <a:pt x="335" y="1912"/>
                  </a:cubicBezTo>
                  <a:lnTo>
                    <a:pt x="2007" y="331"/>
                  </a:lnTo>
                  <a:cubicBezTo>
                    <a:pt x="2068" y="270"/>
                    <a:pt x="2068" y="149"/>
                    <a:pt x="2007" y="58"/>
                  </a:cubicBezTo>
                  <a:cubicBezTo>
                    <a:pt x="1974" y="24"/>
                    <a:pt x="1922" y="0"/>
                    <a:pt x="1867" y="0"/>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Appendix: </a:t>
            </a:r>
            <a:r>
              <a:rPr b="1" lang="en">
                <a:latin typeface="Fira Sans Condensed"/>
                <a:ea typeface="Fira Sans Condensed"/>
                <a:cs typeface="Fira Sans Condensed"/>
                <a:sym typeface="Fira Sans Condensed"/>
              </a:rPr>
              <a:t>Reference</a:t>
            </a:r>
            <a:endParaRPr b="1">
              <a:latin typeface="Fira Sans Condensed"/>
              <a:ea typeface="Fira Sans Condensed"/>
              <a:cs typeface="Fira Sans Condensed"/>
              <a:sym typeface="Fira Sans Condensed"/>
            </a:endParaRPr>
          </a:p>
        </p:txBody>
      </p:sp>
      <p:grpSp>
        <p:nvGrpSpPr>
          <p:cNvPr id="589" name="Google Shape;589;p33"/>
          <p:cNvGrpSpPr/>
          <p:nvPr/>
        </p:nvGrpSpPr>
        <p:grpSpPr>
          <a:xfrm>
            <a:off x="311688" y="1644691"/>
            <a:ext cx="2816744" cy="2584521"/>
            <a:chOff x="1028188" y="1644691"/>
            <a:chExt cx="2816744" cy="2584521"/>
          </a:xfrm>
        </p:grpSpPr>
        <p:sp>
          <p:nvSpPr>
            <p:cNvPr id="590" name="Google Shape;590;p33"/>
            <p:cNvSpPr/>
            <p:nvPr/>
          </p:nvSpPr>
          <p:spPr>
            <a:xfrm>
              <a:off x="2873650" y="3824367"/>
              <a:ext cx="139892" cy="139656"/>
            </a:xfrm>
            <a:custGeom>
              <a:rect b="b" l="l" r="r" t="t"/>
              <a:pathLst>
                <a:path extrusionOk="0" h="6526" w="6537">
                  <a:moveTo>
                    <a:pt x="3045" y="0"/>
                  </a:moveTo>
                  <a:cubicBezTo>
                    <a:pt x="2842" y="0"/>
                    <a:pt x="2639" y="41"/>
                    <a:pt x="2436" y="122"/>
                  </a:cubicBezTo>
                  <a:cubicBezTo>
                    <a:pt x="2193" y="162"/>
                    <a:pt x="2030" y="244"/>
                    <a:pt x="1827" y="325"/>
                  </a:cubicBezTo>
                  <a:cubicBezTo>
                    <a:pt x="1624" y="447"/>
                    <a:pt x="1462" y="528"/>
                    <a:pt x="1259" y="690"/>
                  </a:cubicBezTo>
                  <a:cubicBezTo>
                    <a:pt x="1097" y="812"/>
                    <a:pt x="934" y="934"/>
                    <a:pt x="813" y="1096"/>
                  </a:cubicBezTo>
                  <a:cubicBezTo>
                    <a:pt x="650" y="1259"/>
                    <a:pt x="528" y="1462"/>
                    <a:pt x="447" y="1624"/>
                  </a:cubicBezTo>
                  <a:cubicBezTo>
                    <a:pt x="325" y="1827"/>
                    <a:pt x="244" y="2030"/>
                    <a:pt x="163" y="2233"/>
                  </a:cubicBezTo>
                  <a:cubicBezTo>
                    <a:pt x="122" y="2436"/>
                    <a:pt x="41" y="2639"/>
                    <a:pt x="41" y="2842"/>
                  </a:cubicBezTo>
                  <a:cubicBezTo>
                    <a:pt x="1" y="3045"/>
                    <a:pt x="1" y="3248"/>
                    <a:pt x="1" y="3491"/>
                  </a:cubicBezTo>
                  <a:cubicBezTo>
                    <a:pt x="41" y="3694"/>
                    <a:pt x="82" y="3897"/>
                    <a:pt x="122" y="4100"/>
                  </a:cubicBezTo>
                  <a:cubicBezTo>
                    <a:pt x="163" y="4303"/>
                    <a:pt x="244" y="4506"/>
                    <a:pt x="366" y="4709"/>
                  </a:cubicBezTo>
                  <a:cubicBezTo>
                    <a:pt x="447" y="4912"/>
                    <a:pt x="569" y="5074"/>
                    <a:pt x="691" y="5237"/>
                  </a:cubicBezTo>
                  <a:cubicBezTo>
                    <a:pt x="813" y="5440"/>
                    <a:pt x="975" y="5562"/>
                    <a:pt x="1137" y="5724"/>
                  </a:cubicBezTo>
                  <a:cubicBezTo>
                    <a:pt x="1300" y="5846"/>
                    <a:pt x="1462" y="5968"/>
                    <a:pt x="1665" y="6089"/>
                  </a:cubicBezTo>
                  <a:cubicBezTo>
                    <a:pt x="1827" y="6211"/>
                    <a:pt x="2030" y="6292"/>
                    <a:pt x="2233" y="6333"/>
                  </a:cubicBezTo>
                  <a:cubicBezTo>
                    <a:pt x="2436" y="6414"/>
                    <a:pt x="2639" y="6455"/>
                    <a:pt x="2842" y="6495"/>
                  </a:cubicBezTo>
                  <a:cubicBezTo>
                    <a:pt x="2964" y="6516"/>
                    <a:pt x="3076" y="6526"/>
                    <a:pt x="3182" y="6526"/>
                  </a:cubicBezTo>
                  <a:cubicBezTo>
                    <a:pt x="3289" y="6526"/>
                    <a:pt x="3390" y="6516"/>
                    <a:pt x="3492" y="6495"/>
                  </a:cubicBezTo>
                  <a:cubicBezTo>
                    <a:pt x="3695" y="6495"/>
                    <a:pt x="3898" y="6455"/>
                    <a:pt x="4141" y="6414"/>
                  </a:cubicBezTo>
                  <a:cubicBezTo>
                    <a:pt x="4344" y="6333"/>
                    <a:pt x="4547" y="6292"/>
                    <a:pt x="4710" y="6171"/>
                  </a:cubicBezTo>
                  <a:cubicBezTo>
                    <a:pt x="4913" y="6089"/>
                    <a:pt x="5116" y="5968"/>
                    <a:pt x="5278" y="5846"/>
                  </a:cubicBezTo>
                  <a:cubicBezTo>
                    <a:pt x="5440" y="5724"/>
                    <a:pt x="5603" y="5562"/>
                    <a:pt x="5725" y="5399"/>
                  </a:cubicBezTo>
                  <a:cubicBezTo>
                    <a:pt x="5887" y="5237"/>
                    <a:pt x="6009" y="5074"/>
                    <a:pt x="6090" y="4872"/>
                  </a:cubicBezTo>
                  <a:cubicBezTo>
                    <a:pt x="6212" y="4709"/>
                    <a:pt x="6293" y="4506"/>
                    <a:pt x="6374" y="4303"/>
                  </a:cubicBezTo>
                  <a:cubicBezTo>
                    <a:pt x="6415" y="4100"/>
                    <a:pt x="6496" y="3897"/>
                    <a:pt x="6496" y="3694"/>
                  </a:cubicBezTo>
                  <a:cubicBezTo>
                    <a:pt x="6536" y="3451"/>
                    <a:pt x="6536" y="3248"/>
                    <a:pt x="6536" y="3045"/>
                  </a:cubicBezTo>
                  <a:cubicBezTo>
                    <a:pt x="6496" y="2842"/>
                    <a:pt x="6496" y="2598"/>
                    <a:pt x="6415" y="2395"/>
                  </a:cubicBezTo>
                  <a:cubicBezTo>
                    <a:pt x="6374" y="2192"/>
                    <a:pt x="6293" y="1989"/>
                    <a:pt x="6212" y="1827"/>
                  </a:cubicBezTo>
                  <a:cubicBezTo>
                    <a:pt x="6090" y="1624"/>
                    <a:pt x="5968" y="1421"/>
                    <a:pt x="5846" y="1259"/>
                  </a:cubicBezTo>
                  <a:cubicBezTo>
                    <a:pt x="5725" y="1096"/>
                    <a:pt x="5562" y="934"/>
                    <a:pt x="5400" y="812"/>
                  </a:cubicBezTo>
                  <a:cubicBezTo>
                    <a:pt x="5237" y="650"/>
                    <a:pt x="5075" y="528"/>
                    <a:pt x="4913" y="406"/>
                  </a:cubicBezTo>
                  <a:cubicBezTo>
                    <a:pt x="4710" y="325"/>
                    <a:pt x="4507" y="244"/>
                    <a:pt x="4304" y="162"/>
                  </a:cubicBezTo>
                  <a:cubicBezTo>
                    <a:pt x="4101" y="81"/>
                    <a:pt x="3898" y="41"/>
                    <a:pt x="3695" y="41"/>
                  </a:cubicBezTo>
                  <a:cubicBezTo>
                    <a:pt x="3492" y="0"/>
                    <a:pt x="3248" y="0"/>
                    <a:pt x="30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2926637" y="3870398"/>
              <a:ext cx="281496" cy="358814"/>
            </a:xfrm>
            <a:custGeom>
              <a:rect b="b" l="l" r="r" t="t"/>
              <a:pathLst>
                <a:path extrusionOk="0" h="16767" w="13154">
                  <a:moveTo>
                    <a:pt x="610" y="1"/>
                  </a:moveTo>
                  <a:lnTo>
                    <a:pt x="1" y="447"/>
                  </a:lnTo>
                  <a:lnTo>
                    <a:pt x="12585" y="16766"/>
                  </a:lnTo>
                  <a:lnTo>
                    <a:pt x="13154" y="16320"/>
                  </a:lnTo>
                  <a:lnTo>
                    <a:pt x="61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3301072" y="3385645"/>
              <a:ext cx="453509" cy="202444"/>
            </a:xfrm>
            <a:custGeom>
              <a:rect b="b" l="l" r="r" t="t"/>
              <a:pathLst>
                <a:path extrusionOk="0" h="9460" w="21192">
                  <a:moveTo>
                    <a:pt x="285" y="1"/>
                  </a:moveTo>
                  <a:lnTo>
                    <a:pt x="1" y="691"/>
                  </a:lnTo>
                  <a:lnTo>
                    <a:pt x="20907" y="9459"/>
                  </a:lnTo>
                  <a:lnTo>
                    <a:pt x="21191" y="8810"/>
                  </a:lnTo>
                  <a:lnTo>
                    <a:pt x="2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3255897" y="3336340"/>
              <a:ext cx="139892" cy="139678"/>
            </a:xfrm>
            <a:custGeom>
              <a:rect b="b" l="l" r="r" t="t"/>
              <a:pathLst>
                <a:path extrusionOk="0" h="6527" w="6537">
                  <a:moveTo>
                    <a:pt x="3345" y="1"/>
                  </a:moveTo>
                  <a:cubicBezTo>
                    <a:pt x="3238" y="1"/>
                    <a:pt x="3126" y="11"/>
                    <a:pt x="3005" y="31"/>
                  </a:cubicBezTo>
                  <a:cubicBezTo>
                    <a:pt x="2802" y="31"/>
                    <a:pt x="2599" y="72"/>
                    <a:pt x="2396" y="112"/>
                  </a:cubicBezTo>
                  <a:cubicBezTo>
                    <a:pt x="2193" y="194"/>
                    <a:pt x="1990" y="275"/>
                    <a:pt x="1787" y="356"/>
                  </a:cubicBezTo>
                  <a:cubicBezTo>
                    <a:pt x="1624" y="478"/>
                    <a:pt x="1421" y="559"/>
                    <a:pt x="1259" y="721"/>
                  </a:cubicBezTo>
                  <a:cubicBezTo>
                    <a:pt x="1097" y="843"/>
                    <a:pt x="934" y="1005"/>
                    <a:pt x="812" y="1168"/>
                  </a:cubicBezTo>
                  <a:cubicBezTo>
                    <a:pt x="650" y="1330"/>
                    <a:pt x="528" y="1493"/>
                    <a:pt x="447" y="1655"/>
                  </a:cubicBezTo>
                  <a:cubicBezTo>
                    <a:pt x="325" y="1858"/>
                    <a:pt x="244" y="2061"/>
                    <a:pt x="163" y="2264"/>
                  </a:cubicBezTo>
                  <a:cubicBezTo>
                    <a:pt x="122" y="2467"/>
                    <a:pt x="82" y="2670"/>
                    <a:pt x="41" y="2873"/>
                  </a:cubicBezTo>
                  <a:cubicBezTo>
                    <a:pt x="1" y="3116"/>
                    <a:pt x="1" y="3319"/>
                    <a:pt x="41" y="3522"/>
                  </a:cubicBezTo>
                  <a:cubicBezTo>
                    <a:pt x="41" y="3725"/>
                    <a:pt x="82" y="3928"/>
                    <a:pt x="122" y="4172"/>
                  </a:cubicBezTo>
                  <a:cubicBezTo>
                    <a:pt x="204" y="4375"/>
                    <a:pt x="285" y="4578"/>
                    <a:pt x="366" y="4740"/>
                  </a:cubicBezTo>
                  <a:cubicBezTo>
                    <a:pt x="488" y="4943"/>
                    <a:pt x="569" y="5106"/>
                    <a:pt x="731" y="5268"/>
                  </a:cubicBezTo>
                  <a:cubicBezTo>
                    <a:pt x="853" y="5471"/>
                    <a:pt x="1015" y="5593"/>
                    <a:pt x="1178" y="5755"/>
                  </a:cubicBezTo>
                  <a:cubicBezTo>
                    <a:pt x="1340" y="5877"/>
                    <a:pt x="1503" y="5999"/>
                    <a:pt x="1665" y="6120"/>
                  </a:cubicBezTo>
                  <a:cubicBezTo>
                    <a:pt x="1868" y="6202"/>
                    <a:pt x="2071" y="6323"/>
                    <a:pt x="2274" y="6364"/>
                  </a:cubicBezTo>
                  <a:cubicBezTo>
                    <a:pt x="2477" y="6445"/>
                    <a:pt x="2680" y="6486"/>
                    <a:pt x="2883" y="6526"/>
                  </a:cubicBezTo>
                  <a:lnTo>
                    <a:pt x="3532" y="6526"/>
                  </a:lnTo>
                  <a:cubicBezTo>
                    <a:pt x="3735" y="6486"/>
                    <a:pt x="3938" y="6445"/>
                    <a:pt x="4182" y="6405"/>
                  </a:cubicBezTo>
                  <a:cubicBezTo>
                    <a:pt x="4385" y="6364"/>
                    <a:pt x="4547" y="6283"/>
                    <a:pt x="4750" y="6161"/>
                  </a:cubicBezTo>
                  <a:cubicBezTo>
                    <a:pt x="4953" y="6080"/>
                    <a:pt x="5116" y="5958"/>
                    <a:pt x="5278" y="5836"/>
                  </a:cubicBezTo>
                  <a:cubicBezTo>
                    <a:pt x="5481" y="5715"/>
                    <a:pt x="5603" y="5552"/>
                    <a:pt x="5765" y="5390"/>
                  </a:cubicBezTo>
                  <a:cubicBezTo>
                    <a:pt x="5887" y="5227"/>
                    <a:pt x="6009" y="5065"/>
                    <a:pt x="6130" y="4862"/>
                  </a:cubicBezTo>
                  <a:cubicBezTo>
                    <a:pt x="6212" y="4659"/>
                    <a:pt x="6333" y="4497"/>
                    <a:pt x="6374" y="4294"/>
                  </a:cubicBezTo>
                  <a:cubicBezTo>
                    <a:pt x="6455" y="4091"/>
                    <a:pt x="6496" y="3847"/>
                    <a:pt x="6536" y="3644"/>
                  </a:cubicBezTo>
                  <a:cubicBezTo>
                    <a:pt x="6536" y="3441"/>
                    <a:pt x="6536" y="3238"/>
                    <a:pt x="6536" y="2995"/>
                  </a:cubicBezTo>
                  <a:cubicBezTo>
                    <a:pt x="6496" y="2792"/>
                    <a:pt x="6455" y="2589"/>
                    <a:pt x="6415" y="2386"/>
                  </a:cubicBezTo>
                  <a:cubicBezTo>
                    <a:pt x="6374" y="2183"/>
                    <a:pt x="6293" y="1980"/>
                    <a:pt x="6171" y="1777"/>
                  </a:cubicBezTo>
                  <a:cubicBezTo>
                    <a:pt x="6090" y="1614"/>
                    <a:pt x="5968" y="1411"/>
                    <a:pt x="5846" y="1249"/>
                  </a:cubicBezTo>
                  <a:cubicBezTo>
                    <a:pt x="5724" y="1087"/>
                    <a:pt x="5562" y="924"/>
                    <a:pt x="5400" y="803"/>
                  </a:cubicBezTo>
                  <a:cubicBezTo>
                    <a:pt x="5237" y="640"/>
                    <a:pt x="5075" y="518"/>
                    <a:pt x="4872" y="437"/>
                  </a:cubicBezTo>
                  <a:cubicBezTo>
                    <a:pt x="4669" y="315"/>
                    <a:pt x="4466" y="234"/>
                    <a:pt x="4304" y="153"/>
                  </a:cubicBezTo>
                  <a:cubicBezTo>
                    <a:pt x="4101" y="112"/>
                    <a:pt x="3857" y="72"/>
                    <a:pt x="3654" y="31"/>
                  </a:cubicBezTo>
                  <a:cubicBezTo>
                    <a:pt x="3553" y="11"/>
                    <a:pt x="3451" y="1"/>
                    <a:pt x="33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3351469" y="2863528"/>
              <a:ext cx="139870" cy="139892"/>
            </a:xfrm>
            <a:custGeom>
              <a:rect b="b" l="l" r="r" t="t"/>
              <a:pathLst>
                <a:path extrusionOk="0" h="6537" w="6536">
                  <a:moveTo>
                    <a:pt x="3288" y="1"/>
                  </a:moveTo>
                  <a:cubicBezTo>
                    <a:pt x="3045" y="1"/>
                    <a:pt x="2842" y="1"/>
                    <a:pt x="2639" y="41"/>
                  </a:cubicBezTo>
                  <a:cubicBezTo>
                    <a:pt x="2436" y="82"/>
                    <a:pt x="2233" y="163"/>
                    <a:pt x="2030" y="244"/>
                  </a:cubicBezTo>
                  <a:cubicBezTo>
                    <a:pt x="1827" y="326"/>
                    <a:pt x="1624" y="407"/>
                    <a:pt x="1461" y="529"/>
                  </a:cubicBezTo>
                  <a:cubicBezTo>
                    <a:pt x="1299" y="650"/>
                    <a:pt x="1137" y="772"/>
                    <a:pt x="974" y="935"/>
                  </a:cubicBezTo>
                  <a:cubicBezTo>
                    <a:pt x="812" y="1097"/>
                    <a:pt x="690" y="1259"/>
                    <a:pt x="568" y="1422"/>
                  </a:cubicBezTo>
                  <a:cubicBezTo>
                    <a:pt x="447" y="1625"/>
                    <a:pt x="325" y="1787"/>
                    <a:pt x="244" y="1990"/>
                  </a:cubicBezTo>
                  <a:cubicBezTo>
                    <a:pt x="162" y="2193"/>
                    <a:pt x="122" y="2396"/>
                    <a:pt x="81" y="2599"/>
                  </a:cubicBezTo>
                  <a:cubicBezTo>
                    <a:pt x="41" y="2842"/>
                    <a:pt x="0" y="3045"/>
                    <a:pt x="0" y="3248"/>
                  </a:cubicBezTo>
                  <a:cubicBezTo>
                    <a:pt x="0" y="3451"/>
                    <a:pt x="41" y="3695"/>
                    <a:pt x="81" y="3898"/>
                  </a:cubicBezTo>
                  <a:cubicBezTo>
                    <a:pt x="122" y="4101"/>
                    <a:pt x="162" y="4304"/>
                    <a:pt x="244" y="4507"/>
                  </a:cubicBezTo>
                  <a:cubicBezTo>
                    <a:pt x="325" y="4710"/>
                    <a:pt x="447" y="4913"/>
                    <a:pt x="568" y="5075"/>
                  </a:cubicBezTo>
                  <a:cubicBezTo>
                    <a:pt x="690" y="5238"/>
                    <a:pt x="812" y="5400"/>
                    <a:pt x="974" y="5562"/>
                  </a:cubicBezTo>
                  <a:cubicBezTo>
                    <a:pt x="1096" y="5725"/>
                    <a:pt x="1299" y="5847"/>
                    <a:pt x="1461" y="5968"/>
                  </a:cubicBezTo>
                  <a:cubicBezTo>
                    <a:pt x="1624" y="6090"/>
                    <a:pt x="1827" y="6171"/>
                    <a:pt x="2030" y="6252"/>
                  </a:cubicBezTo>
                  <a:cubicBezTo>
                    <a:pt x="2233" y="6374"/>
                    <a:pt x="2436" y="6415"/>
                    <a:pt x="2639" y="6455"/>
                  </a:cubicBezTo>
                  <a:cubicBezTo>
                    <a:pt x="2842" y="6496"/>
                    <a:pt x="3045" y="6537"/>
                    <a:pt x="3288" y="6537"/>
                  </a:cubicBezTo>
                  <a:cubicBezTo>
                    <a:pt x="3491" y="6537"/>
                    <a:pt x="3694" y="6496"/>
                    <a:pt x="3897" y="6455"/>
                  </a:cubicBezTo>
                  <a:cubicBezTo>
                    <a:pt x="4141" y="6415"/>
                    <a:pt x="4344" y="6334"/>
                    <a:pt x="4547" y="6252"/>
                  </a:cubicBezTo>
                  <a:cubicBezTo>
                    <a:pt x="4709" y="6171"/>
                    <a:pt x="4912" y="6090"/>
                    <a:pt x="5074" y="5968"/>
                  </a:cubicBezTo>
                  <a:cubicBezTo>
                    <a:pt x="5277" y="5847"/>
                    <a:pt x="5440" y="5725"/>
                    <a:pt x="5602" y="5562"/>
                  </a:cubicBezTo>
                  <a:cubicBezTo>
                    <a:pt x="5724" y="5400"/>
                    <a:pt x="5886" y="5238"/>
                    <a:pt x="6008" y="5075"/>
                  </a:cubicBezTo>
                  <a:cubicBezTo>
                    <a:pt x="6089" y="4872"/>
                    <a:pt x="6211" y="4710"/>
                    <a:pt x="6292" y="4507"/>
                  </a:cubicBezTo>
                  <a:cubicBezTo>
                    <a:pt x="6373" y="4304"/>
                    <a:pt x="6455" y="4101"/>
                    <a:pt x="6495" y="3898"/>
                  </a:cubicBezTo>
                  <a:cubicBezTo>
                    <a:pt x="6536" y="3695"/>
                    <a:pt x="6536" y="3451"/>
                    <a:pt x="6536" y="3248"/>
                  </a:cubicBezTo>
                  <a:cubicBezTo>
                    <a:pt x="6536" y="3045"/>
                    <a:pt x="6536" y="2842"/>
                    <a:pt x="6495" y="2599"/>
                  </a:cubicBezTo>
                  <a:cubicBezTo>
                    <a:pt x="6414" y="2396"/>
                    <a:pt x="6373" y="2193"/>
                    <a:pt x="6292" y="1990"/>
                  </a:cubicBezTo>
                  <a:cubicBezTo>
                    <a:pt x="6211" y="1787"/>
                    <a:pt x="6089" y="1625"/>
                    <a:pt x="6008" y="1422"/>
                  </a:cubicBezTo>
                  <a:cubicBezTo>
                    <a:pt x="5886" y="1259"/>
                    <a:pt x="5724" y="1097"/>
                    <a:pt x="5602" y="935"/>
                  </a:cubicBezTo>
                  <a:cubicBezTo>
                    <a:pt x="5440" y="772"/>
                    <a:pt x="5277" y="650"/>
                    <a:pt x="5074" y="529"/>
                  </a:cubicBezTo>
                  <a:cubicBezTo>
                    <a:pt x="4912" y="407"/>
                    <a:pt x="4709" y="326"/>
                    <a:pt x="4547" y="244"/>
                  </a:cubicBezTo>
                  <a:cubicBezTo>
                    <a:pt x="4344" y="163"/>
                    <a:pt x="4141" y="82"/>
                    <a:pt x="3897" y="41"/>
                  </a:cubicBezTo>
                  <a:cubicBezTo>
                    <a:pt x="3694" y="1"/>
                    <a:pt x="3491" y="1"/>
                    <a:pt x="32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3313228" y="2279736"/>
              <a:ext cx="441354" cy="197222"/>
            </a:xfrm>
            <a:custGeom>
              <a:rect b="b" l="l" r="r" t="t"/>
              <a:pathLst>
                <a:path extrusionOk="0" h="9216" w="20624">
                  <a:moveTo>
                    <a:pt x="20339" y="1"/>
                  </a:moveTo>
                  <a:lnTo>
                    <a:pt x="1" y="8526"/>
                  </a:lnTo>
                  <a:lnTo>
                    <a:pt x="285" y="9216"/>
                  </a:lnTo>
                  <a:lnTo>
                    <a:pt x="20623" y="691"/>
                  </a:lnTo>
                  <a:lnTo>
                    <a:pt x="203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3258508" y="2397886"/>
              <a:ext cx="139892" cy="139036"/>
            </a:xfrm>
            <a:custGeom>
              <a:rect b="b" l="l" r="r" t="t"/>
              <a:pathLst>
                <a:path extrusionOk="0" h="6497" w="6537">
                  <a:moveTo>
                    <a:pt x="2964" y="1"/>
                  </a:moveTo>
                  <a:cubicBezTo>
                    <a:pt x="2761" y="1"/>
                    <a:pt x="2558" y="41"/>
                    <a:pt x="2355" y="123"/>
                  </a:cubicBezTo>
                  <a:cubicBezTo>
                    <a:pt x="2152" y="163"/>
                    <a:pt x="1949" y="244"/>
                    <a:pt x="1746" y="366"/>
                  </a:cubicBezTo>
                  <a:cubicBezTo>
                    <a:pt x="1584" y="447"/>
                    <a:pt x="1381" y="569"/>
                    <a:pt x="1218" y="691"/>
                  </a:cubicBezTo>
                  <a:cubicBezTo>
                    <a:pt x="1056" y="853"/>
                    <a:pt x="893" y="975"/>
                    <a:pt x="772" y="1137"/>
                  </a:cubicBezTo>
                  <a:cubicBezTo>
                    <a:pt x="609" y="1300"/>
                    <a:pt x="487" y="1503"/>
                    <a:pt x="406" y="1665"/>
                  </a:cubicBezTo>
                  <a:cubicBezTo>
                    <a:pt x="285" y="1868"/>
                    <a:pt x="203" y="2071"/>
                    <a:pt x="163" y="2274"/>
                  </a:cubicBezTo>
                  <a:cubicBezTo>
                    <a:pt x="82" y="2477"/>
                    <a:pt x="41" y="2680"/>
                    <a:pt x="41" y="2883"/>
                  </a:cubicBezTo>
                  <a:cubicBezTo>
                    <a:pt x="0" y="3086"/>
                    <a:pt x="0" y="3330"/>
                    <a:pt x="0" y="3533"/>
                  </a:cubicBezTo>
                  <a:cubicBezTo>
                    <a:pt x="41" y="3736"/>
                    <a:pt x="82" y="3939"/>
                    <a:pt x="122" y="4142"/>
                  </a:cubicBezTo>
                  <a:cubicBezTo>
                    <a:pt x="203" y="4385"/>
                    <a:pt x="285" y="4547"/>
                    <a:pt x="366" y="4750"/>
                  </a:cubicBezTo>
                  <a:cubicBezTo>
                    <a:pt x="487" y="4953"/>
                    <a:pt x="609" y="5116"/>
                    <a:pt x="731" y="5278"/>
                  </a:cubicBezTo>
                  <a:cubicBezTo>
                    <a:pt x="853" y="5441"/>
                    <a:pt x="1015" y="5603"/>
                    <a:pt x="1178" y="5765"/>
                  </a:cubicBezTo>
                  <a:cubicBezTo>
                    <a:pt x="1340" y="5887"/>
                    <a:pt x="1502" y="6009"/>
                    <a:pt x="1705" y="6090"/>
                  </a:cubicBezTo>
                  <a:cubicBezTo>
                    <a:pt x="1868" y="6212"/>
                    <a:pt x="2071" y="6293"/>
                    <a:pt x="2274" y="6374"/>
                  </a:cubicBezTo>
                  <a:cubicBezTo>
                    <a:pt x="2477" y="6415"/>
                    <a:pt x="2680" y="6455"/>
                    <a:pt x="2923" y="6496"/>
                  </a:cubicBezTo>
                  <a:lnTo>
                    <a:pt x="3532" y="6496"/>
                  </a:lnTo>
                  <a:cubicBezTo>
                    <a:pt x="3776" y="6496"/>
                    <a:pt x="3979" y="6455"/>
                    <a:pt x="4182" y="6374"/>
                  </a:cubicBezTo>
                  <a:cubicBezTo>
                    <a:pt x="4385" y="6334"/>
                    <a:pt x="4588" y="6252"/>
                    <a:pt x="4791" y="6131"/>
                  </a:cubicBezTo>
                  <a:cubicBezTo>
                    <a:pt x="4953" y="6050"/>
                    <a:pt x="5156" y="5928"/>
                    <a:pt x="5318" y="5806"/>
                  </a:cubicBezTo>
                  <a:cubicBezTo>
                    <a:pt x="5481" y="5644"/>
                    <a:pt x="5643" y="5522"/>
                    <a:pt x="5765" y="5359"/>
                  </a:cubicBezTo>
                  <a:cubicBezTo>
                    <a:pt x="5887" y="5197"/>
                    <a:pt x="6008" y="4994"/>
                    <a:pt x="6130" y="4832"/>
                  </a:cubicBezTo>
                  <a:cubicBezTo>
                    <a:pt x="6211" y="4629"/>
                    <a:pt x="6293" y="4426"/>
                    <a:pt x="6374" y="4223"/>
                  </a:cubicBezTo>
                  <a:cubicBezTo>
                    <a:pt x="6455" y="4020"/>
                    <a:pt x="6496" y="3817"/>
                    <a:pt x="6496" y="3614"/>
                  </a:cubicBezTo>
                  <a:cubicBezTo>
                    <a:pt x="6536" y="3411"/>
                    <a:pt x="6536" y="3167"/>
                    <a:pt x="6496" y="2964"/>
                  </a:cubicBezTo>
                  <a:cubicBezTo>
                    <a:pt x="6496" y="2761"/>
                    <a:pt x="6455" y="2558"/>
                    <a:pt x="6414" y="2315"/>
                  </a:cubicBezTo>
                  <a:cubicBezTo>
                    <a:pt x="6333" y="2112"/>
                    <a:pt x="6252" y="1949"/>
                    <a:pt x="6171" y="1746"/>
                  </a:cubicBezTo>
                  <a:cubicBezTo>
                    <a:pt x="6049" y="1543"/>
                    <a:pt x="5927" y="1381"/>
                    <a:pt x="5805" y="1219"/>
                  </a:cubicBezTo>
                  <a:cubicBezTo>
                    <a:pt x="5684" y="1016"/>
                    <a:pt x="5521" y="894"/>
                    <a:pt x="5359" y="732"/>
                  </a:cubicBezTo>
                  <a:cubicBezTo>
                    <a:pt x="5197" y="610"/>
                    <a:pt x="5034" y="488"/>
                    <a:pt x="4831" y="366"/>
                  </a:cubicBezTo>
                  <a:cubicBezTo>
                    <a:pt x="4628" y="285"/>
                    <a:pt x="4466" y="204"/>
                    <a:pt x="4263" y="123"/>
                  </a:cubicBezTo>
                  <a:cubicBezTo>
                    <a:pt x="4060" y="82"/>
                    <a:pt x="3816" y="41"/>
                    <a:pt x="36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2944013" y="1644691"/>
              <a:ext cx="264119" cy="336237"/>
            </a:xfrm>
            <a:custGeom>
              <a:rect b="b" l="l" r="r" t="t"/>
              <a:pathLst>
                <a:path extrusionOk="0" h="15712" w="12342">
                  <a:moveTo>
                    <a:pt x="11773" y="1"/>
                  </a:moveTo>
                  <a:lnTo>
                    <a:pt x="1" y="15265"/>
                  </a:lnTo>
                  <a:lnTo>
                    <a:pt x="569" y="15711"/>
                  </a:lnTo>
                  <a:lnTo>
                    <a:pt x="12342" y="447"/>
                  </a:lnTo>
                  <a:lnTo>
                    <a:pt x="117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2874528" y="1903588"/>
              <a:ext cx="139892" cy="139870"/>
            </a:xfrm>
            <a:custGeom>
              <a:rect b="b" l="l" r="r" t="t"/>
              <a:pathLst>
                <a:path extrusionOk="0" h="6536" w="6537">
                  <a:moveTo>
                    <a:pt x="3288" y="0"/>
                  </a:moveTo>
                  <a:cubicBezTo>
                    <a:pt x="3045" y="0"/>
                    <a:pt x="2842" y="0"/>
                    <a:pt x="2639" y="41"/>
                  </a:cubicBezTo>
                  <a:cubicBezTo>
                    <a:pt x="2436" y="122"/>
                    <a:pt x="2233" y="163"/>
                    <a:pt x="2030" y="244"/>
                  </a:cubicBezTo>
                  <a:cubicBezTo>
                    <a:pt x="1827" y="325"/>
                    <a:pt x="1624" y="447"/>
                    <a:pt x="1462" y="528"/>
                  </a:cubicBezTo>
                  <a:cubicBezTo>
                    <a:pt x="1299" y="650"/>
                    <a:pt x="1137" y="812"/>
                    <a:pt x="975" y="934"/>
                  </a:cubicBezTo>
                  <a:cubicBezTo>
                    <a:pt x="812" y="1096"/>
                    <a:pt x="690" y="1259"/>
                    <a:pt x="569" y="1462"/>
                  </a:cubicBezTo>
                  <a:cubicBezTo>
                    <a:pt x="447" y="1624"/>
                    <a:pt x="325" y="1786"/>
                    <a:pt x="244" y="1989"/>
                  </a:cubicBezTo>
                  <a:cubicBezTo>
                    <a:pt x="163" y="2192"/>
                    <a:pt x="122" y="2395"/>
                    <a:pt x="81" y="2598"/>
                  </a:cubicBezTo>
                  <a:cubicBezTo>
                    <a:pt x="41" y="2842"/>
                    <a:pt x="0" y="3045"/>
                    <a:pt x="0" y="3248"/>
                  </a:cubicBezTo>
                  <a:cubicBezTo>
                    <a:pt x="0" y="3491"/>
                    <a:pt x="41" y="3694"/>
                    <a:pt x="81" y="3897"/>
                  </a:cubicBezTo>
                  <a:cubicBezTo>
                    <a:pt x="122" y="4100"/>
                    <a:pt x="163" y="4303"/>
                    <a:pt x="244" y="4506"/>
                  </a:cubicBezTo>
                  <a:cubicBezTo>
                    <a:pt x="325" y="4709"/>
                    <a:pt x="447" y="4912"/>
                    <a:pt x="569" y="5075"/>
                  </a:cubicBezTo>
                  <a:cubicBezTo>
                    <a:pt x="690" y="5237"/>
                    <a:pt x="812" y="5399"/>
                    <a:pt x="975" y="5562"/>
                  </a:cubicBezTo>
                  <a:cubicBezTo>
                    <a:pt x="1096" y="5724"/>
                    <a:pt x="1299" y="5846"/>
                    <a:pt x="1462" y="5968"/>
                  </a:cubicBezTo>
                  <a:cubicBezTo>
                    <a:pt x="1624" y="6089"/>
                    <a:pt x="1827" y="6211"/>
                    <a:pt x="2030" y="6252"/>
                  </a:cubicBezTo>
                  <a:cubicBezTo>
                    <a:pt x="2233" y="6374"/>
                    <a:pt x="2436" y="6414"/>
                    <a:pt x="2639" y="6455"/>
                  </a:cubicBezTo>
                  <a:cubicBezTo>
                    <a:pt x="2842" y="6495"/>
                    <a:pt x="3085" y="6536"/>
                    <a:pt x="3288" y="6536"/>
                  </a:cubicBezTo>
                  <a:cubicBezTo>
                    <a:pt x="3491" y="6536"/>
                    <a:pt x="3694" y="6495"/>
                    <a:pt x="3938" y="6455"/>
                  </a:cubicBezTo>
                  <a:cubicBezTo>
                    <a:pt x="4141" y="6414"/>
                    <a:pt x="4344" y="6333"/>
                    <a:pt x="4547" y="6252"/>
                  </a:cubicBezTo>
                  <a:cubicBezTo>
                    <a:pt x="4750" y="6211"/>
                    <a:pt x="4912" y="6089"/>
                    <a:pt x="5115" y="5968"/>
                  </a:cubicBezTo>
                  <a:cubicBezTo>
                    <a:pt x="5278" y="5846"/>
                    <a:pt x="5440" y="5724"/>
                    <a:pt x="5602" y="5562"/>
                  </a:cubicBezTo>
                  <a:cubicBezTo>
                    <a:pt x="5724" y="5440"/>
                    <a:pt x="5887" y="5237"/>
                    <a:pt x="6008" y="5075"/>
                  </a:cubicBezTo>
                  <a:cubicBezTo>
                    <a:pt x="6130" y="4912"/>
                    <a:pt x="6211" y="4709"/>
                    <a:pt x="6293" y="4506"/>
                  </a:cubicBezTo>
                  <a:cubicBezTo>
                    <a:pt x="6374" y="4303"/>
                    <a:pt x="6455" y="4100"/>
                    <a:pt x="6495" y="3897"/>
                  </a:cubicBezTo>
                  <a:cubicBezTo>
                    <a:pt x="6536" y="3694"/>
                    <a:pt x="6536" y="3491"/>
                    <a:pt x="6536" y="3248"/>
                  </a:cubicBezTo>
                  <a:cubicBezTo>
                    <a:pt x="6536" y="3045"/>
                    <a:pt x="6536" y="2842"/>
                    <a:pt x="6495" y="2598"/>
                  </a:cubicBezTo>
                  <a:cubicBezTo>
                    <a:pt x="6455" y="2395"/>
                    <a:pt x="6374" y="2192"/>
                    <a:pt x="6293" y="1989"/>
                  </a:cubicBezTo>
                  <a:cubicBezTo>
                    <a:pt x="6211" y="1786"/>
                    <a:pt x="6130" y="1624"/>
                    <a:pt x="6008" y="1462"/>
                  </a:cubicBezTo>
                  <a:cubicBezTo>
                    <a:pt x="5887" y="1259"/>
                    <a:pt x="5724" y="1096"/>
                    <a:pt x="5602" y="934"/>
                  </a:cubicBezTo>
                  <a:cubicBezTo>
                    <a:pt x="5440" y="812"/>
                    <a:pt x="5278" y="650"/>
                    <a:pt x="5115" y="528"/>
                  </a:cubicBezTo>
                  <a:cubicBezTo>
                    <a:pt x="4912" y="447"/>
                    <a:pt x="4750" y="325"/>
                    <a:pt x="4547" y="244"/>
                  </a:cubicBezTo>
                  <a:cubicBezTo>
                    <a:pt x="4344" y="163"/>
                    <a:pt x="4141" y="81"/>
                    <a:pt x="3938" y="41"/>
                  </a:cubicBezTo>
                  <a:cubicBezTo>
                    <a:pt x="3694" y="0"/>
                    <a:pt x="3491" y="0"/>
                    <a:pt x="32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930513" y="2639725"/>
              <a:ext cx="649650" cy="657150"/>
            </a:xfrm>
            <a:custGeom>
              <a:rect b="b" l="l" r="r" t="t"/>
              <a:pathLst>
                <a:path extrusionOk="0" fill="none" h="26286" w="25986">
                  <a:moveTo>
                    <a:pt x="1234" y="19247"/>
                  </a:moveTo>
                  <a:cubicBezTo>
                    <a:pt x="3436" y="23417"/>
                    <a:pt x="7806" y="26286"/>
                    <a:pt x="12843" y="26286"/>
                  </a:cubicBezTo>
                  <a:cubicBezTo>
                    <a:pt x="20115" y="26286"/>
                    <a:pt x="25986" y="20382"/>
                    <a:pt x="25986" y="13143"/>
                  </a:cubicBezTo>
                  <a:cubicBezTo>
                    <a:pt x="25986" y="5905"/>
                    <a:pt x="20115" y="0"/>
                    <a:pt x="12843" y="0"/>
                  </a:cubicBezTo>
                  <a:cubicBezTo>
                    <a:pt x="6538" y="0"/>
                    <a:pt x="1268" y="4470"/>
                    <a:pt x="0" y="10408"/>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2109813" y="2788150"/>
              <a:ext cx="321900" cy="360300"/>
            </a:xfrm>
            <a:custGeom>
              <a:rect b="b" l="l" r="r" t="t"/>
              <a:pathLst>
                <a:path extrusionOk="0" fill="none" h="14412" w="12876">
                  <a:moveTo>
                    <a:pt x="701" y="12410"/>
                  </a:moveTo>
                  <a:cubicBezTo>
                    <a:pt x="1968" y="13644"/>
                    <a:pt x="3736" y="14411"/>
                    <a:pt x="5671" y="14411"/>
                  </a:cubicBezTo>
                  <a:cubicBezTo>
                    <a:pt x="9674" y="14411"/>
                    <a:pt x="12876" y="11176"/>
                    <a:pt x="12876" y="7206"/>
                  </a:cubicBezTo>
                  <a:cubicBezTo>
                    <a:pt x="12876" y="3237"/>
                    <a:pt x="9674" y="1"/>
                    <a:pt x="5671" y="1"/>
                  </a:cubicBezTo>
                  <a:cubicBezTo>
                    <a:pt x="3369" y="1"/>
                    <a:pt x="1301" y="1102"/>
                    <a:pt x="0" y="2770"/>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2251563" y="2844025"/>
              <a:ext cx="124275" cy="248550"/>
            </a:xfrm>
            <a:custGeom>
              <a:rect b="b" l="l" r="r" t="t"/>
              <a:pathLst>
                <a:path extrusionOk="0" fill="none" h="9942" w="4971">
                  <a:moveTo>
                    <a:pt x="1" y="9941"/>
                  </a:moveTo>
                  <a:cubicBezTo>
                    <a:pt x="2769" y="9941"/>
                    <a:pt x="4971" y="7706"/>
                    <a:pt x="4971" y="4971"/>
                  </a:cubicBezTo>
                  <a:cubicBezTo>
                    <a:pt x="4971" y="2236"/>
                    <a:pt x="2769" y="1"/>
                    <a:pt x="1" y="1"/>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1174963" y="2844025"/>
              <a:ext cx="1076625" cy="230200"/>
            </a:xfrm>
            <a:custGeom>
              <a:rect b="b" l="l" r="r" t="t"/>
              <a:pathLst>
                <a:path extrusionOk="0" fill="none" h="9208" w="43065">
                  <a:moveTo>
                    <a:pt x="43065" y="1"/>
                  </a:moveTo>
                  <a:cubicBezTo>
                    <a:pt x="30956" y="1"/>
                    <a:pt x="13077" y="9207"/>
                    <a:pt x="6939" y="9207"/>
                  </a:cubicBezTo>
                  <a:cubicBezTo>
                    <a:pt x="768" y="9207"/>
                    <a:pt x="1" y="2269"/>
                    <a:pt x="1" y="2269"/>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1028188" y="2900750"/>
              <a:ext cx="1223400" cy="340250"/>
            </a:xfrm>
            <a:custGeom>
              <a:rect b="b" l="l" r="r" t="t"/>
              <a:pathLst>
                <a:path extrusionOk="0" fill="none" h="13610" w="48936">
                  <a:moveTo>
                    <a:pt x="48936" y="7672"/>
                  </a:moveTo>
                  <a:cubicBezTo>
                    <a:pt x="34692" y="7672"/>
                    <a:pt x="21783" y="13610"/>
                    <a:pt x="12810" y="13610"/>
                  </a:cubicBezTo>
                  <a:cubicBezTo>
                    <a:pt x="3804" y="13610"/>
                    <a:pt x="1" y="4737"/>
                    <a:pt x="1" y="0"/>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1998888" y="3375250"/>
              <a:ext cx="505375" cy="504550"/>
            </a:xfrm>
            <a:custGeom>
              <a:rect b="b" l="l" r="r" t="t"/>
              <a:pathLst>
                <a:path extrusionOk="0" fill="none" h="20182" w="20215">
                  <a:moveTo>
                    <a:pt x="20215" y="10108"/>
                  </a:moveTo>
                  <a:cubicBezTo>
                    <a:pt x="20215" y="15678"/>
                    <a:pt x="15712" y="20182"/>
                    <a:pt x="10108" y="20182"/>
                  </a:cubicBezTo>
                  <a:cubicBezTo>
                    <a:pt x="4537" y="20182"/>
                    <a:pt x="1" y="15678"/>
                    <a:pt x="1" y="10108"/>
                  </a:cubicBezTo>
                  <a:cubicBezTo>
                    <a:pt x="1" y="4504"/>
                    <a:pt x="4537" y="0"/>
                    <a:pt x="10108" y="0"/>
                  </a:cubicBezTo>
                  <a:cubicBezTo>
                    <a:pt x="15712" y="0"/>
                    <a:pt x="20215" y="4504"/>
                    <a:pt x="20215" y="10108"/>
                  </a:cubicBezTo>
                  <a:close/>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2060588" y="3436950"/>
              <a:ext cx="381975" cy="381975"/>
            </a:xfrm>
            <a:custGeom>
              <a:rect b="b" l="l" r="r" t="t"/>
              <a:pathLst>
                <a:path extrusionOk="0" fill="none" h="15279" w="15279">
                  <a:moveTo>
                    <a:pt x="15279" y="7640"/>
                  </a:moveTo>
                  <a:cubicBezTo>
                    <a:pt x="15279" y="11843"/>
                    <a:pt x="11876" y="15278"/>
                    <a:pt x="7640" y="15278"/>
                  </a:cubicBezTo>
                  <a:cubicBezTo>
                    <a:pt x="3437" y="15278"/>
                    <a:pt x="1" y="11843"/>
                    <a:pt x="1" y="7640"/>
                  </a:cubicBezTo>
                  <a:cubicBezTo>
                    <a:pt x="1" y="3403"/>
                    <a:pt x="3437" y="1"/>
                    <a:pt x="7640" y="1"/>
                  </a:cubicBezTo>
                  <a:cubicBezTo>
                    <a:pt x="11876" y="1"/>
                    <a:pt x="15279" y="3403"/>
                    <a:pt x="15279" y="7640"/>
                  </a:cubicBezTo>
                  <a:close/>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2220713" y="3557875"/>
              <a:ext cx="62575" cy="59225"/>
            </a:xfrm>
            <a:custGeom>
              <a:rect b="b" l="l" r="r" t="t"/>
              <a:pathLst>
                <a:path extrusionOk="0" fill="none" h="2369" w="2503">
                  <a:moveTo>
                    <a:pt x="701" y="2369"/>
                  </a:moveTo>
                  <a:cubicBezTo>
                    <a:pt x="267" y="2169"/>
                    <a:pt x="1" y="1735"/>
                    <a:pt x="1" y="1235"/>
                  </a:cubicBezTo>
                  <a:cubicBezTo>
                    <a:pt x="1" y="568"/>
                    <a:pt x="568" y="1"/>
                    <a:pt x="1235" y="1"/>
                  </a:cubicBezTo>
                  <a:cubicBezTo>
                    <a:pt x="1935" y="1"/>
                    <a:pt x="2502" y="568"/>
                    <a:pt x="2502" y="1235"/>
                  </a:cubicBezTo>
                  <a:cubicBezTo>
                    <a:pt x="2502" y="1735"/>
                    <a:pt x="2202" y="2169"/>
                    <a:pt x="1768" y="2369"/>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2222388" y="3617100"/>
              <a:ext cx="59225" cy="95075"/>
            </a:xfrm>
            <a:custGeom>
              <a:rect b="b" l="l" r="r" t="t"/>
              <a:pathLst>
                <a:path extrusionOk="0" fill="none" h="3803" w="2369">
                  <a:moveTo>
                    <a:pt x="634" y="0"/>
                  </a:moveTo>
                  <a:lnTo>
                    <a:pt x="0" y="3803"/>
                  </a:lnTo>
                  <a:lnTo>
                    <a:pt x="2369" y="3803"/>
                  </a:lnTo>
                  <a:lnTo>
                    <a:pt x="1735" y="0"/>
                  </a:ln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rot="-242908">
              <a:off x="1467043" y="2561883"/>
              <a:ext cx="522048" cy="542922"/>
            </a:xfrm>
            <a:custGeom>
              <a:rect b="b" l="l" r="r" t="t"/>
              <a:pathLst>
                <a:path extrusionOk="0" fill="none" h="21717" w="20882">
                  <a:moveTo>
                    <a:pt x="0" y="21716"/>
                  </a:moveTo>
                  <a:lnTo>
                    <a:pt x="20882" y="1"/>
                  </a:ln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rot="-242908">
              <a:off x="1853498" y="1940715"/>
              <a:ext cx="686347" cy="687172"/>
            </a:xfrm>
            <a:custGeom>
              <a:rect b="b" l="l" r="r" t="t"/>
              <a:pathLst>
                <a:path extrusionOk="0" h="27487" w="27454">
                  <a:moveTo>
                    <a:pt x="13710" y="1"/>
                  </a:moveTo>
                  <a:cubicBezTo>
                    <a:pt x="6138" y="1"/>
                    <a:pt x="0" y="6172"/>
                    <a:pt x="0" y="13744"/>
                  </a:cubicBezTo>
                  <a:cubicBezTo>
                    <a:pt x="0" y="21316"/>
                    <a:pt x="6138" y="27487"/>
                    <a:pt x="13710" y="27487"/>
                  </a:cubicBezTo>
                  <a:cubicBezTo>
                    <a:pt x="21316" y="27487"/>
                    <a:pt x="27453" y="21316"/>
                    <a:pt x="27453" y="13744"/>
                  </a:cubicBezTo>
                  <a:cubicBezTo>
                    <a:pt x="27453" y="6172"/>
                    <a:pt x="21316" y="1"/>
                    <a:pt x="13710" y="1"/>
                  </a:cubicBezTo>
                  <a:close/>
                </a:path>
              </a:pathLst>
            </a:custGeom>
            <a:solidFill>
              <a:srgbClr val="5E60CE">
                <a:alpha val="1250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2224695" y="1672490"/>
              <a:ext cx="1211047" cy="2520235"/>
            </a:xfrm>
            <a:custGeom>
              <a:rect b="b" l="l" r="r" t="t"/>
              <a:pathLst>
                <a:path extrusionOk="0" h="117768" w="56591">
                  <a:moveTo>
                    <a:pt x="326" y="1"/>
                  </a:moveTo>
                  <a:cubicBezTo>
                    <a:pt x="285" y="1"/>
                    <a:pt x="204" y="41"/>
                    <a:pt x="163" y="41"/>
                  </a:cubicBezTo>
                  <a:cubicBezTo>
                    <a:pt x="123" y="82"/>
                    <a:pt x="82" y="123"/>
                    <a:pt x="42" y="163"/>
                  </a:cubicBezTo>
                  <a:cubicBezTo>
                    <a:pt x="1" y="244"/>
                    <a:pt x="1" y="285"/>
                    <a:pt x="1" y="366"/>
                  </a:cubicBezTo>
                  <a:cubicBezTo>
                    <a:pt x="1" y="407"/>
                    <a:pt x="1" y="447"/>
                    <a:pt x="1" y="529"/>
                  </a:cubicBezTo>
                  <a:cubicBezTo>
                    <a:pt x="42" y="569"/>
                    <a:pt x="82" y="610"/>
                    <a:pt x="123" y="650"/>
                  </a:cubicBezTo>
                  <a:cubicBezTo>
                    <a:pt x="163" y="691"/>
                    <a:pt x="204" y="732"/>
                    <a:pt x="285" y="732"/>
                  </a:cubicBezTo>
                  <a:cubicBezTo>
                    <a:pt x="326" y="752"/>
                    <a:pt x="356" y="762"/>
                    <a:pt x="382" y="762"/>
                  </a:cubicBezTo>
                  <a:cubicBezTo>
                    <a:pt x="407" y="762"/>
                    <a:pt x="427" y="752"/>
                    <a:pt x="448" y="732"/>
                  </a:cubicBezTo>
                  <a:cubicBezTo>
                    <a:pt x="1097" y="772"/>
                    <a:pt x="1747" y="813"/>
                    <a:pt x="2356" y="853"/>
                  </a:cubicBezTo>
                  <a:lnTo>
                    <a:pt x="2396" y="853"/>
                  </a:lnTo>
                  <a:cubicBezTo>
                    <a:pt x="2477" y="853"/>
                    <a:pt x="2558" y="813"/>
                    <a:pt x="2599" y="732"/>
                  </a:cubicBezTo>
                  <a:cubicBezTo>
                    <a:pt x="2640" y="691"/>
                    <a:pt x="2680" y="610"/>
                    <a:pt x="2680" y="529"/>
                  </a:cubicBezTo>
                  <a:cubicBezTo>
                    <a:pt x="2680" y="447"/>
                    <a:pt x="2680" y="366"/>
                    <a:pt x="2599" y="285"/>
                  </a:cubicBezTo>
                  <a:cubicBezTo>
                    <a:pt x="2558" y="204"/>
                    <a:pt x="2518" y="163"/>
                    <a:pt x="2437" y="123"/>
                  </a:cubicBezTo>
                  <a:cubicBezTo>
                    <a:pt x="1787" y="82"/>
                    <a:pt x="1138" y="41"/>
                    <a:pt x="488" y="1"/>
                  </a:cubicBezTo>
                  <a:close/>
                  <a:moveTo>
                    <a:pt x="4345" y="326"/>
                  </a:moveTo>
                  <a:cubicBezTo>
                    <a:pt x="4263" y="326"/>
                    <a:pt x="4182" y="366"/>
                    <a:pt x="4101" y="447"/>
                  </a:cubicBezTo>
                  <a:cubicBezTo>
                    <a:pt x="4061" y="488"/>
                    <a:pt x="4020" y="569"/>
                    <a:pt x="4020" y="650"/>
                  </a:cubicBezTo>
                  <a:cubicBezTo>
                    <a:pt x="4020" y="732"/>
                    <a:pt x="4020" y="813"/>
                    <a:pt x="4061" y="894"/>
                  </a:cubicBezTo>
                  <a:cubicBezTo>
                    <a:pt x="4101" y="975"/>
                    <a:pt x="4182" y="1016"/>
                    <a:pt x="4263" y="1056"/>
                  </a:cubicBezTo>
                  <a:cubicBezTo>
                    <a:pt x="4913" y="1097"/>
                    <a:pt x="5522" y="1178"/>
                    <a:pt x="6171" y="1300"/>
                  </a:cubicBezTo>
                  <a:lnTo>
                    <a:pt x="6212" y="1300"/>
                  </a:lnTo>
                  <a:cubicBezTo>
                    <a:pt x="6293" y="1300"/>
                    <a:pt x="6374" y="1259"/>
                    <a:pt x="6415" y="1178"/>
                  </a:cubicBezTo>
                  <a:cubicBezTo>
                    <a:pt x="6496" y="1138"/>
                    <a:pt x="6537" y="1056"/>
                    <a:pt x="6537" y="975"/>
                  </a:cubicBezTo>
                  <a:cubicBezTo>
                    <a:pt x="6537" y="894"/>
                    <a:pt x="6537" y="813"/>
                    <a:pt x="6456" y="732"/>
                  </a:cubicBezTo>
                  <a:cubicBezTo>
                    <a:pt x="6415" y="650"/>
                    <a:pt x="6334" y="610"/>
                    <a:pt x="6212" y="569"/>
                  </a:cubicBezTo>
                  <a:cubicBezTo>
                    <a:pt x="5603" y="488"/>
                    <a:pt x="4954" y="407"/>
                    <a:pt x="4345" y="326"/>
                  </a:cubicBezTo>
                  <a:close/>
                  <a:moveTo>
                    <a:pt x="8161" y="853"/>
                  </a:moveTo>
                  <a:cubicBezTo>
                    <a:pt x="8079" y="853"/>
                    <a:pt x="7958" y="894"/>
                    <a:pt x="7876" y="935"/>
                  </a:cubicBezTo>
                  <a:cubicBezTo>
                    <a:pt x="7795" y="975"/>
                    <a:pt x="7755" y="1056"/>
                    <a:pt x="7755" y="1178"/>
                  </a:cubicBezTo>
                  <a:cubicBezTo>
                    <a:pt x="7714" y="1259"/>
                    <a:pt x="7755" y="1340"/>
                    <a:pt x="7795" y="1422"/>
                  </a:cubicBezTo>
                  <a:cubicBezTo>
                    <a:pt x="7876" y="1503"/>
                    <a:pt x="7958" y="1584"/>
                    <a:pt x="8039" y="1584"/>
                  </a:cubicBezTo>
                  <a:cubicBezTo>
                    <a:pt x="8648" y="1706"/>
                    <a:pt x="9297" y="1828"/>
                    <a:pt x="9906" y="1990"/>
                  </a:cubicBezTo>
                  <a:lnTo>
                    <a:pt x="9987" y="1990"/>
                  </a:lnTo>
                  <a:lnTo>
                    <a:pt x="9987" y="1949"/>
                  </a:lnTo>
                  <a:cubicBezTo>
                    <a:pt x="10069" y="1949"/>
                    <a:pt x="10150" y="1949"/>
                    <a:pt x="10231" y="1868"/>
                  </a:cubicBezTo>
                  <a:cubicBezTo>
                    <a:pt x="10272" y="1828"/>
                    <a:pt x="10312" y="1746"/>
                    <a:pt x="10353" y="1665"/>
                  </a:cubicBezTo>
                  <a:cubicBezTo>
                    <a:pt x="10353" y="1584"/>
                    <a:pt x="10353" y="1503"/>
                    <a:pt x="10272" y="1422"/>
                  </a:cubicBezTo>
                  <a:cubicBezTo>
                    <a:pt x="10231" y="1340"/>
                    <a:pt x="10150" y="1259"/>
                    <a:pt x="10069" y="1259"/>
                  </a:cubicBezTo>
                  <a:cubicBezTo>
                    <a:pt x="9419" y="1097"/>
                    <a:pt x="8810" y="975"/>
                    <a:pt x="8161" y="853"/>
                  </a:cubicBezTo>
                  <a:close/>
                  <a:moveTo>
                    <a:pt x="11936" y="1706"/>
                  </a:moveTo>
                  <a:cubicBezTo>
                    <a:pt x="11855" y="1706"/>
                    <a:pt x="11774" y="1746"/>
                    <a:pt x="11692" y="1787"/>
                  </a:cubicBezTo>
                  <a:cubicBezTo>
                    <a:pt x="11652" y="1828"/>
                    <a:pt x="11611" y="1909"/>
                    <a:pt x="11571" y="1990"/>
                  </a:cubicBezTo>
                  <a:cubicBezTo>
                    <a:pt x="11571" y="2071"/>
                    <a:pt x="11571" y="2152"/>
                    <a:pt x="11611" y="2234"/>
                  </a:cubicBezTo>
                  <a:cubicBezTo>
                    <a:pt x="11611" y="2315"/>
                    <a:pt x="11692" y="2355"/>
                    <a:pt x="11774" y="2396"/>
                  </a:cubicBezTo>
                  <a:cubicBezTo>
                    <a:pt x="12383" y="2558"/>
                    <a:pt x="12991" y="2721"/>
                    <a:pt x="13600" y="2883"/>
                  </a:cubicBezTo>
                  <a:cubicBezTo>
                    <a:pt x="13621" y="2903"/>
                    <a:pt x="13641" y="2914"/>
                    <a:pt x="13656" y="2914"/>
                  </a:cubicBezTo>
                  <a:cubicBezTo>
                    <a:pt x="13671" y="2914"/>
                    <a:pt x="13682" y="2903"/>
                    <a:pt x="13682" y="2883"/>
                  </a:cubicBezTo>
                  <a:lnTo>
                    <a:pt x="13682" y="2924"/>
                  </a:lnTo>
                  <a:cubicBezTo>
                    <a:pt x="13763" y="2883"/>
                    <a:pt x="13844" y="2843"/>
                    <a:pt x="13885" y="2802"/>
                  </a:cubicBezTo>
                  <a:cubicBezTo>
                    <a:pt x="13966" y="2721"/>
                    <a:pt x="14006" y="2680"/>
                    <a:pt x="14006" y="2599"/>
                  </a:cubicBezTo>
                  <a:cubicBezTo>
                    <a:pt x="14006" y="2518"/>
                    <a:pt x="14006" y="2437"/>
                    <a:pt x="13966" y="2355"/>
                  </a:cubicBezTo>
                  <a:cubicBezTo>
                    <a:pt x="13925" y="2274"/>
                    <a:pt x="13844" y="2234"/>
                    <a:pt x="13803" y="2193"/>
                  </a:cubicBezTo>
                  <a:cubicBezTo>
                    <a:pt x="13194" y="2031"/>
                    <a:pt x="12545" y="1868"/>
                    <a:pt x="11936" y="1706"/>
                  </a:cubicBezTo>
                  <a:close/>
                  <a:moveTo>
                    <a:pt x="15305" y="2680"/>
                  </a:moveTo>
                  <a:cubicBezTo>
                    <a:pt x="15265" y="2721"/>
                    <a:pt x="15184" y="2721"/>
                    <a:pt x="15143" y="2802"/>
                  </a:cubicBezTo>
                  <a:cubicBezTo>
                    <a:pt x="15102" y="2843"/>
                    <a:pt x="15102" y="2883"/>
                    <a:pt x="15062" y="2924"/>
                  </a:cubicBezTo>
                  <a:cubicBezTo>
                    <a:pt x="15062" y="3005"/>
                    <a:pt x="15062" y="3045"/>
                    <a:pt x="15062" y="3127"/>
                  </a:cubicBezTo>
                  <a:cubicBezTo>
                    <a:pt x="15062" y="3167"/>
                    <a:pt x="15102" y="3208"/>
                    <a:pt x="15102" y="3289"/>
                  </a:cubicBezTo>
                  <a:cubicBezTo>
                    <a:pt x="15143" y="3330"/>
                    <a:pt x="15184" y="3370"/>
                    <a:pt x="15265" y="3411"/>
                  </a:cubicBezTo>
                  <a:cubicBezTo>
                    <a:pt x="15305" y="3411"/>
                    <a:pt x="15346" y="3451"/>
                    <a:pt x="15427" y="3451"/>
                  </a:cubicBezTo>
                  <a:cubicBezTo>
                    <a:pt x="16036" y="3614"/>
                    <a:pt x="16645" y="3857"/>
                    <a:pt x="17254" y="4060"/>
                  </a:cubicBezTo>
                  <a:lnTo>
                    <a:pt x="17376" y="4060"/>
                  </a:lnTo>
                  <a:cubicBezTo>
                    <a:pt x="17457" y="4060"/>
                    <a:pt x="17498" y="4020"/>
                    <a:pt x="17579" y="3979"/>
                  </a:cubicBezTo>
                  <a:cubicBezTo>
                    <a:pt x="17619" y="3898"/>
                    <a:pt x="17660" y="3857"/>
                    <a:pt x="17660" y="3776"/>
                  </a:cubicBezTo>
                  <a:cubicBezTo>
                    <a:pt x="17701" y="3695"/>
                    <a:pt x="17660" y="3614"/>
                    <a:pt x="17619" y="3533"/>
                  </a:cubicBezTo>
                  <a:cubicBezTo>
                    <a:pt x="17619" y="3451"/>
                    <a:pt x="17538" y="3411"/>
                    <a:pt x="17498" y="3370"/>
                  </a:cubicBezTo>
                  <a:cubicBezTo>
                    <a:pt x="16889" y="3167"/>
                    <a:pt x="16280" y="2924"/>
                    <a:pt x="15630" y="2761"/>
                  </a:cubicBezTo>
                  <a:cubicBezTo>
                    <a:pt x="15590" y="2721"/>
                    <a:pt x="15549" y="2680"/>
                    <a:pt x="15468" y="2680"/>
                  </a:cubicBezTo>
                  <a:close/>
                  <a:moveTo>
                    <a:pt x="18959" y="3979"/>
                  </a:moveTo>
                  <a:cubicBezTo>
                    <a:pt x="18878" y="4020"/>
                    <a:pt x="18837" y="4020"/>
                    <a:pt x="18797" y="4060"/>
                  </a:cubicBezTo>
                  <a:cubicBezTo>
                    <a:pt x="18756" y="4101"/>
                    <a:pt x="18715" y="4142"/>
                    <a:pt x="18675" y="4223"/>
                  </a:cubicBezTo>
                  <a:cubicBezTo>
                    <a:pt x="18675" y="4263"/>
                    <a:pt x="18675" y="4304"/>
                    <a:pt x="18675" y="4385"/>
                  </a:cubicBezTo>
                  <a:cubicBezTo>
                    <a:pt x="18675" y="4426"/>
                    <a:pt x="18675" y="4507"/>
                    <a:pt x="18715" y="4548"/>
                  </a:cubicBezTo>
                  <a:cubicBezTo>
                    <a:pt x="18756" y="4588"/>
                    <a:pt x="18797" y="4629"/>
                    <a:pt x="18837" y="4669"/>
                  </a:cubicBezTo>
                  <a:cubicBezTo>
                    <a:pt x="18918" y="4710"/>
                    <a:pt x="18959" y="4710"/>
                    <a:pt x="19000" y="4710"/>
                  </a:cubicBezTo>
                  <a:cubicBezTo>
                    <a:pt x="19608" y="4953"/>
                    <a:pt x="20217" y="5197"/>
                    <a:pt x="20786" y="5441"/>
                  </a:cubicBezTo>
                  <a:cubicBezTo>
                    <a:pt x="20826" y="5481"/>
                    <a:pt x="20867" y="5481"/>
                    <a:pt x="20948" y="5481"/>
                  </a:cubicBezTo>
                  <a:cubicBezTo>
                    <a:pt x="21111" y="5481"/>
                    <a:pt x="21192" y="5400"/>
                    <a:pt x="21273" y="5278"/>
                  </a:cubicBezTo>
                  <a:cubicBezTo>
                    <a:pt x="21313" y="5197"/>
                    <a:pt x="21313" y="5075"/>
                    <a:pt x="21273" y="4994"/>
                  </a:cubicBezTo>
                  <a:cubicBezTo>
                    <a:pt x="21232" y="4913"/>
                    <a:pt x="21151" y="4832"/>
                    <a:pt x="21070" y="4791"/>
                  </a:cubicBezTo>
                  <a:cubicBezTo>
                    <a:pt x="20502" y="4548"/>
                    <a:pt x="19893" y="4304"/>
                    <a:pt x="19284" y="4060"/>
                  </a:cubicBezTo>
                  <a:cubicBezTo>
                    <a:pt x="19243" y="4020"/>
                    <a:pt x="19203" y="3979"/>
                    <a:pt x="19121" y="3979"/>
                  </a:cubicBezTo>
                  <a:close/>
                  <a:moveTo>
                    <a:pt x="22786" y="5586"/>
                  </a:moveTo>
                  <a:cubicBezTo>
                    <a:pt x="22731" y="5586"/>
                    <a:pt x="22682" y="5615"/>
                    <a:pt x="22653" y="5644"/>
                  </a:cubicBezTo>
                  <a:cubicBezTo>
                    <a:pt x="22572" y="5684"/>
                    <a:pt x="22491" y="5725"/>
                    <a:pt x="22450" y="5806"/>
                  </a:cubicBezTo>
                  <a:cubicBezTo>
                    <a:pt x="22450" y="5887"/>
                    <a:pt x="22410" y="5968"/>
                    <a:pt x="22450" y="6050"/>
                  </a:cubicBezTo>
                  <a:cubicBezTo>
                    <a:pt x="22450" y="6131"/>
                    <a:pt x="22491" y="6171"/>
                    <a:pt x="22572" y="6253"/>
                  </a:cubicBezTo>
                  <a:cubicBezTo>
                    <a:pt x="23140" y="6537"/>
                    <a:pt x="23709" y="6821"/>
                    <a:pt x="24277" y="7105"/>
                  </a:cubicBezTo>
                  <a:cubicBezTo>
                    <a:pt x="24318" y="7105"/>
                    <a:pt x="24358" y="7146"/>
                    <a:pt x="24439" y="7146"/>
                  </a:cubicBezTo>
                  <a:cubicBezTo>
                    <a:pt x="24561" y="7146"/>
                    <a:pt x="24683" y="7064"/>
                    <a:pt x="24764" y="6943"/>
                  </a:cubicBezTo>
                  <a:cubicBezTo>
                    <a:pt x="24805" y="6861"/>
                    <a:pt x="24805" y="6740"/>
                    <a:pt x="24764" y="6658"/>
                  </a:cubicBezTo>
                  <a:cubicBezTo>
                    <a:pt x="24764" y="6577"/>
                    <a:pt x="24683" y="6496"/>
                    <a:pt x="24602" y="6455"/>
                  </a:cubicBezTo>
                  <a:cubicBezTo>
                    <a:pt x="24033" y="6131"/>
                    <a:pt x="23465" y="5847"/>
                    <a:pt x="22856" y="5603"/>
                  </a:cubicBezTo>
                  <a:cubicBezTo>
                    <a:pt x="22832" y="5591"/>
                    <a:pt x="22809" y="5586"/>
                    <a:pt x="22786" y="5586"/>
                  </a:cubicBezTo>
                  <a:close/>
                  <a:moveTo>
                    <a:pt x="26307" y="7349"/>
                  </a:moveTo>
                  <a:cubicBezTo>
                    <a:pt x="26226" y="7349"/>
                    <a:pt x="26144" y="7349"/>
                    <a:pt x="26063" y="7389"/>
                  </a:cubicBezTo>
                  <a:cubicBezTo>
                    <a:pt x="25982" y="7430"/>
                    <a:pt x="25941" y="7470"/>
                    <a:pt x="25901" y="7552"/>
                  </a:cubicBezTo>
                  <a:cubicBezTo>
                    <a:pt x="25820" y="7633"/>
                    <a:pt x="25820" y="7673"/>
                    <a:pt x="25820" y="7795"/>
                  </a:cubicBezTo>
                  <a:cubicBezTo>
                    <a:pt x="25860" y="7876"/>
                    <a:pt x="25901" y="7917"/>
                    <a:pt x="25941" y="7998"/>
                  </a:cubicBezTo>
                  <a:cubicBezTo>
                    <a:pt x="26510" y="8323"/>
                    <a:pt x="27037" y="8607"/>
                    <a:pt x="27606" y="8932"/>
                  </a:cubicBezTo>
                  <a:cubicBezTo>
                    <a:pt x="27646" y="8972"/>
                    <a:pt x="27728" y="9013"/>
                    <a:pt x="27768" y="9013"/>
                  </a:cubicBezTo>
                  <a:cubicBezTo>
                    <a:pt x="27971" y="8972"/>
                    <a:pt x="28052" y="8891"/>
                    <a:pt x="28093" y="8729"/>
                  </a:cubicBezTo>
                  <a:cubicBezTo>
                    <a:pt x="28133" y="8566"/>
                    <a:pt x="28093" y="8445"/>
                    <a:pt x="27971" y="8323"/>
                  </a:cubicBezTo>
                  <a:cubicBezTo>
                    <a:pt x="27403" y="7998"/>
                    <a:pt x="26875" y="7673"/>
                    <a:pt x="26307" y="7349"/>
                  </a:cubicBezTo>
                  <a:close/>
                  <a:moveTo>
                    <a:pt x="29270" y="9175"/>
                  </a:moveTo>
                  <a:cubicBezTo>
                    <a:pt x="29230" y="9216"/>
                    <a:pt x="29148" y="9216"/>
                    <a:pt x="29108" y="9257"/>
                  </a:cubicBezTo>
                  <a:cubicBezTo>
                    <a:pt x="29067" y="9297"/>
                    <a:pt x="28986" y="9338"/>
                    <a:pt x="28986" y="9378"/>
                  </a:cubicBezTo>
                  <a:cubicBezTo>
                    <a:pt x="28945" y="9419"/>
                    <a:pt x="28905" y="9500"/>
                    <a:pt x="28905" y="9541"/>
                  </a:cubicBezTo>
                  <a:cubicBezTo>
                    <a:pt x="28905" y="9581"/>
                    <a:pt x="28905" y="9663"/>
                    <a:pt x="28945" y="9703"/>
                  </a:cubicBezTo>
                  <a:cubicBezTo>
                    <a:pt x="28986" y="9784"/>
                    <a:pt x="28986" y="9825"/>
                    <a:pt x="29067" y="9865"/>
                  </a:cubicBezTo>
                  <a:cubicBezTo>
                    <a:pt x="29108" y="9906"/>
                    <a:pt x="29148" y="9947"/>
                    <a:pt x="29189" y="9947"/>
                  </a:cubicBezTo>
                  <a:cubicBezTo>
                    <a:pt x="29717" y="10271"/>
                    <a:pt x="30285" y="10637"/>
                    <a:pt x="30772" y="11002"/>
                  </a:cubicBezTo>
                  <a:cubicBezTo>
                    <a:pt x="30843" y="11037"/>
                    <a:pt x="30913" y="11073"/>
                    <a:pt x="30983" y="11081"/>
                  </a:cubicBezTo>
                  <a:lnTo>
                    <a:pt x="30983" y="11081"/>
                  </a:lnTo>
                  <a:cubicBezTo>
                    <a:pt x="31142" y="11040"/>
                    <a:pt x="31260" y="10959"/>
                    <a:pt x="31300" y="10799"/>
                  </a:cubicBezTo>
                  <a:cubicBezTo>
                    <a:pt x="31341" y="10637"/>
                    <a:pt x="31341" y="10515"/>
                    <a:pt x="31178" y="10393"/>
                  </a:cubicBezTo>
                  <a:cubicBezTo>
                    <a:pt x="30650" y="10028"/>
                    <a:pt x="30123" y="9663"/>
                    <a:pt x="29595" y="9338"/>
                  </a:cubicBezTo>
                  <a:cubicBezTo>
                    <a:pt x="29554" y="9297"/>
                    <a:pt x="29514" y="9257"/>
                    <a:pt x="29433" y="9216"/>
                  </a:cubicBezTo>
                  <a:cubicBezTo>
                    <a:pt x="29392" y="9216"/>
                    <a:pt x="29351" y="9175"/>
                    <a:pt x="29270" y="9175"/>
                  </a:cubicBezTo>
                  <a:close/>
                  <a:moveTo>
                    <a:pt x="30983" y="11081"/>
                  </a:moveTo>
                  <a:cubicBezTo>
                    <a:pt x="30981" y="11082"/>
                    <a:pt x="30978" y="11083"/>
                    <a:pt x="30975" y="11083"/>
                  </a:cubicBezTo>
                  <a:lnTo>
                    <a:pt x="31016" y="11083"/>
                  </a:lnTo>
                  <a:cubicBezTo>
                    <a:pt x="31005" y="11083"/>
                    <a:pt x="30994" y="11083"/>
                    <a:pt x="30983" y="11081"/>
                  </a:cubicBezTo>
                  <a:close/>
                  <a:moveTo>
                    <a:pt x="32477" y="11449"/>
                  </a:moveTo>
                  <a:cubicBezTo>
                    <a:pt x="32396" y="11489"/>
                    <a:pt x="32315" y="11530"/>
                    <a:pt x="32234" y="11611"/>
                  </a:cubicBezTo>
                  <a:cubicBezTo>
                    <a:pt x="32193" y="11692"/>
                    <a:pt x="32193" y="11773"/>
                    <a:pt x="32193" y="11895"/>
                  </a:cubicBezTo>
                  <a:cubicBezTo>
                    <a:pt x="32193" y="11976"/>
                    <a:pt x="32234" y="12058"/>
                    <a:pt x="32315" y="12139"/>
                  </a:cubicBezTo>
                  <a:cubicBezTo>
                    <a:pt x="32843" y="12504"/>
                    <a:pt x="33370" y="12910"/>
                    <a:pt x="33857" y="13275"/>
                  </a:cubicBezTo>
                  <a:cubicBezTo>
                    <a:pt x="33898" y="13357"/>
                    <a:pt x="33979" y="13357"/>
                    <a:pt x="34060" y="13357"/>
                  </a:cubicBezTo>
                  <a:cubicBezTo>
                    <a:pt x="34182" y="13357"/>
                    <a:pt x="34263" y="13316"/>
                    <a:pt x="34345" y="13235"/>
                  </a:cubicBezTo>
                  <a:cubicBezTo>
                    <a:pt x="34385" y="13154"/>
                    <a:pt x="34426" y="13032"/>
                    <a:pt x="34426" y="12951"/>
                  </a:cubicBezTo>
                  <a:cubicBezTo>
                    <a:pt x="34385" y="12870"/>
                    <a:pt x="34345" y="12788"/>
                    <a:pt x="34304" y="12707"/>
                  </a:cubicBezTo>
                  <a:cubicBezTo>
                    <a:pt x="33776" y="12301"/>
                    <a:pt x="33289" y="11895"/>
                    <a:pt x="32761" y="11530"/>
                  </a:cubicBezTo>
                  <a:cubicBezTo>
                    <a:pt x="32680" y="11489"/>
                    <a:pt x="32599" y="11449"/>
                    <a:pt x="32477" y="11449"/>
                  </a:cubicBezTo>
                  <a:close/>
                  <a:moveTo>
                    <a:pt x="35644" y="13907"/>
                  </a:moveTo>
                  <a:cubicBezTo>
                    <a:pt x="35617" y="13907"/>
                    <a:pt x="35589" y="13911"/>
                    <a:pt x="35562" y="13925"/>
                  </a:cubicBezTo>
                  <a:cubicBezTo>
                    <a:pt x="35481" y="13925"/>
                    <a:pt x="35400" y="13966"/>
                    <a:pt x="35359" y="14047"/>
                  </a:cubicBezTo>
                  <a:cubicBezTo>
                    <a:pt x="35278" y="14087"/>
                    <a:pt x="35278" y="14169"/>
                    <a:pt x="35278" y="14250"/>
                  </a:cubicBezTo>
                  <a:cubicBezTo>
                    <a:pt x="35238" y="14331"/>
                    <a:pt x="35278" y="14412"/>
                    <a:pt x="35319" y="14493"/>
                  </a:cubicBezTo>
                  <a:cubicBezTo>
                    <a:pt x="35806" y="14899"/>
                    <a:pt x="36293" y="15346"/>
                    <a:pt x="36740" y="15752"/>
                  </a:cubicBezTo>
                  <a:cubicBezTo>
                    <a:pt x="36821" y="15833"/>
                    <a:pt x="36902" y="15874"/>
                    <a:pt x="36983" y="15874"/>
                  </a:cubicBezTo>
                  <a:cubicBezTo>
                    <a:pt x="37105" y="15874"/>
                    <a:pt x="37186" y="15833"/>
                    <a:pt x="37267" y="15752"/>
                  </a:cubicBezTo>
                  <a:cubicBezTo>
                    <a:pt x="37349" y="15671"/>
                    <a:pt x="37389" y="15589"/>
                    <a:pt x="37349" y="15468"/>
                  </a:cubicBezTo>
                  <a:cubicBezTo>
                    <a:pt x="37349" y="15386"/>
                    <a:pt x="37308" y="15265"/>
                    <a:pt x="37227" y="15224"/>
                  </a:cubicBezTo>
                  <a:cubicBezTo>
                    <a:pt x="36780" y="14777"/>
                    <a:pt x="36293" y="14372"/>
                    <a:pt x="35806" y="13925"/>
                  </a:cubicBezTo>
                  <a:cubicBezTo>
                    <a:pt x="35752" y="13925"/>
                    <a:pt x="35698" y="13907"/>
                    <a:pt x="35644" y="13907"/>
                  </a:cubicBezTo>
                  <a:close/>
                  <a:moveTo>
                    <a:pt x="38312" y="16343"/>
                  </a:moveTo>
                  <a:cubicBezTo>
                    <a:pt x="38273" y="16343"/>
                    <a:pt x="38228" y="16361"/>
                    <a:pt x="38201" y="16361"/>
                  </a:cubicBezTo>
                  <a:cubicBezTo>
                    <a:pt x="38120" y="16401"/>
                    <a:pt x="38079" y="16401"/>
                    <a:pt x="38039" y="16442"/>
                  </a:cubicBezTo>
                  <a:cubicBezTo>
                    <a:pt x="37998" y="16482"/>
                    <a:pt x="37958" y="16564"/>
                    <a:pt x="37958" y="16604"/>
                  </a:cubicBezTo>
                  <a:cubicBezTo>
                    <a:pt x="37917" y="16645"/>
                    <a:pt x="37917" y="16726"/>
                    <a:pt x="37958" y="16767"/>
                  </a:cubicBezTo>
                  <a:cubicBezTo>
                    <a:pt x="37958" y="16848"/>
                    <a:pt x="37958" y="16888"/>
                    <a:pt x="37998" y="16929"/>
                  </a:cubicBezTo>
                  <a:cubicBezTo>
                    <a:pt x="38039" y="17010"/>
                    <a:pt x="38079" y="17010"/>
                    <a:pt x="38120" y="17051"/>
                  </a:cubicBezTo>
                  <a:cubicBezTo>
                    <a:pt x="38607" y="17497"/>
                    <a:pt x="39054" y="17944"/>
                    <a:pt x="39500" y="18390"/>
                  </a:cubicBezTo>
                  <a:cubicBezTo>
                    <a:pt x="39581" y="18472"/>
                    <a:pt x="39663" y="18512"/>
                    <a:pt x="39744" y="18512"/>
                  </a:cubicBezTo>
                  <a:cubicBezTo>
                    <a:pt x="39906" y="18512"/>
                    <a:pt x="40028" y="18431"/>
                    <a:pt x="40069" y="18269"/>
                  </a:cubicBezTo>
                  <a:cubicBezTo>
                    <a:pt x="40150" y="18147"/>
                    <a:pt x="40109" y="18025"/>
                    <a:pt x="40028" y="17903"/>
                  </a:cubicBezTo>
                  <a:cubicBezTo>
                    <a:pt x="39581" y="17457"/>
                    <a:pt x="39094" y="16970"/>
                    <a:pt x="38648" y="16523"/>
                  </a:cubicBezTo>
                  <a:cubicBezTo>
                    <a:pt x="38607" y="16482"/>
                    <a:pt x="38566" y="16442"/>
                    <a:pt x="38526" y="16401"/>
                  </a:cubicBezTo>
                  <a:cubicBezTo>
                    <a:pt x="38485" y="16361"/>
                    <a:pt x="38445" y="16361"/>
                    <a:pt x="38364" y="16361"/>
                  </a:cubicBezTo>
                  <a:cubicBezTo>
                    <a:pt x="38350" y="16347"/>
                    <a:pt x="38332" y="16343"/>
                    <a:pt x="38312" y="16343"/>
                  </a:cubicBezTo>
                  <a:close/>
                  <a:moveTo>
                    <a:pt x="40982" y="19091"/>
                  </a:moveTo>
                  <a:cubicBezTo>
                    <a:pt x="40951" y="19091"/>
                    <a:pt x="40921" y="19101"/>
                    <a:pt x="40880" y="19121"/>
                  </a:cubicBezTo>
                  <a:cubicBezTo>
                    <a:pt x="40840" y="19121"/>
                    <a:pt x="40799" y="19162"/>
                    <a:pt x="40718" y="19202"/>
                  </a:cubicBezTo>
                  <a:cubicBezTo>
                    <a:pt x="40677" y="19243"/>
                    <a:pt x="40637" y="19284"/>
                    <a:pt x="40637" y="19324"/>
                  </a:cubicBezTo>
                  <a:cubicBezTo>
                    <a:pt x="40596" y="19405"/>
                    <a:pt x="40596" y="19446"/>
                    <a:pt x="40596" y="19527"/>
                  </a:cubicBezTo>
                  <a:cubicBezTo>
                    <a:pt x="40596" y="19568"/>
                    <a:pt x="40637" y="19608"/>
                    <a:pt x="40677" y="19690"/>
                  </a:cubicBezTo>
                  <a:cubicBezTo>
                    <a:pt x="40718" y="19730"/>
                    <a:pt x="40759" y="19771"/>
                    <a:pt x="40799" y="19811"/>
                  </a:cubicBezTo>
                  <a:cubicBezTo>
                    <a:pt x="41205" y="20258"/>
                    <a:pt x="41652" y="20745"/>
                    <a:pt x="42058" y="21232"/>
                  </a:cubicBezTo>
                  <a:cubicBezTo>
                    <a:pt x="42139" y="21313"/>
                    <a:pt x="42220" y="21354"/>
                    <a:pt x="42342" y="21354"/>
                  </a:cubicBezTo>
                  <a:cubicBezTo>
                    <a:pt x="42423" y="21354"/>
                    <a:pt x="42504" y="21313"/>
                    <a:pt x="42585" y="21273"/>
                  </a:cubicBezTo>
                  <a:cubicBezTo>
                    <a:pt x="42626" y="21192"/>
                    <a:pt x="42667" y="21110"/>
                    <a:pt x="42707" y="21029"/>
                  </a:cubicBezTo>
                  <a:cubicBezTo>
                    <a:pt x="42707" y="20948"/>
                    <a:pt x="42667" y="20826"/>
                    <a:pt x="42626" y="20745"/>
                  </a:cubicBezTo>
                  <a:cubicBezTo>
                    <a:pt x="42179" y="20258"/>
                    <a:pt x="41774" y="19771"/>
                    <a:pt x="41327" y="19324"/>
                  </a:cubicBezTo>
                  <a:cubicBezTo>
                    <a:pt x="41327" y="19243"/>
                    <a:pt x="41286" y="19202"/>
                    <a:pt x="41205" y="19162"/>
                  </a:cubicBezTo>
                  <a:cubicBezTo>
                    <a:pt x="41165" y="19121"/>
                    <a:pt x="41124" y="19121"/>
                    <a:pt x="41083" y="19121"/>
                  </a:cubicBezTo>
                  <a:cubicBezTo>
                    <a:pt x="41043" y="19101"/>
                    <a:pt x="41012" y="19091"/>
                    <a:pt x="40982" y="19091"/>
                  </a:cubicBezTo>
                  <a:close/>
                  <a:moveTo>
                    <a:pt x="43397" y="22003"/>
                  </a:moveTo>
                  <a:cubicBezTo>
                    <a:pt x="43357" y="22003"/>
                    <a:pt x="43276" y="22044"/>
                    <a:pt x="43235" y="22085"/>
                  </a:cubicBezTo>
                  <a:cubicBezTo>
                    <a:pt x="43194" y="22125"/>
                    <a:pt x="43154" y="22166"/>
                    <a:pt x="43154" y="22206"/>
                  </a:cubicBezTo>
                  <a:cubicBezTo>
                    <a:pt x="43113" y="22288"/>
                    <a:pt x="43113" y="22328"/>
                    <a:pt x="43113" y="22409"/>
                  </a:cubicBezTo>
                  <a:cubicBezTo>
                    <a:pt x="43113" y="22450"/>
                    <a:pt x="43113" y="22531"/>
                    <a:pt x="43154" y="22572"/>
                  </a:cubicBezTo>
                  <a:cubicBezTo>
                    <a:pt x="43194" y="22612"/>
                    <a:pt x="43194" y="22653"/>
                    <a:pt x="43276" y="22694"/>
                  </a:cubicBezTo>
                  <a:lnTo>
                    <a:pt x="44412" y="24236"/>
                  </a:lnTo>
                  <a:cubicBezTo>
                    <a:pt x="44493" y="24317"/>
                    <a:pt x="44575" y="24358"/>
                    <a:pt x="44696" y="24358"/>
                  </a:cubicBezTo>
                  <a:cubicBezTo>
                    <a:pt x="44778" y="24358"/>
                    <a:pt x="44859" y="24317"/>
                    <a:pt x="44940" y="24277"/>
                  </a:cubicBezTo>
                  <a:cubicBezTo>
                    <a:pt x="44981" y="24196"/>
                    <a:pt x="45062" y="24114"/>
                    <a:pt x="45062" y="24033"/>
                  </a:cubicBezTo>
                  <a:cubicBezTo>
                    <a:pt x="45062" y="23911"/>
                    <a:pt x="45062" y="23830"/>
                    <a:pt x="44981" y="23749"/>
                  </a:cubicBezTo>
                  <a:cubicBezTo>
                    <a:pt x="44615" y="23262"/>
                    <a:pt x="44209" y="22734"/>
                    <a:pt x="43844" y="22247"/>
                  </a:cubicBezTo>
                  <a:cubicBezTo>
                    <a:pt x="43803" y="22166"/>
                    <a:pt x="43763" y="22125"/>
                    <a:pt x="43722" y="22085"/>
                  </a:cubicBezTo>
                  <a:cubicBezTo>
                    <a:pt x="43681" y="22044"/>
                    <a:pt x="43641" y="22044"/>
                    <a:pt x="43560" y="22003"/>
                  </a:cubicBezTo>
                  <a:close/>
                  <a:moveTo>
                    <a:pt x="45874" y="25251"/>
                  </a:moveTo>
                  <a:cubicBezTo>
                    <a:pt x="45792" y="25251"/>
                    <a:pt x="45711" y="25292"/>
                    <a:pt x="45671" y="25332"/>
                  </a:cubicBezTo>
                  <a:cubicBezTo>
                    <a:pt x="45589" y="25373"/>
                    <a:pt x="45549" y="25454"/>
                    <a:pt x="45508" y="25535"/>
                  </a:cubicBezTo>
                  <a:cubicBezTo>
                    <a:pt x="45468" y="25616"/>
                    <a:pt x="45468" y="25698"/>
                    <a:pt x="45508" y="25779"/>
                  </a:cubicBezTo>
                  <a:cubicBezTo>
                    <a:pt x="45874" y="26266"/>
                    <a:pt x="46239" y="26834"/>
                    <a:pt x="46564" y="27362"/>
                  </a:cubicBezTo>
                  <a:cubicBezTo>
                    <a:pt x="46645" y="27443"/>
                    <a:pt x="46767" y="27524"/>
                    <a:pt x="46889" y="27524"/>
                  </a:cubicBezTo>
                  <a:cubicBezTo>
                    <a:pt x="46970" y="27524"/>
                    <a:pt x="47010" y="27484"/>
                    <a:pt x="47091" y="27443"/>
                  </a:cubicBezTo>
                  <a:cubicBezTo>
                    <a:pt x="47173" y="27403"/>
                    <a:pt x="47213" y="27321"/>
                    <a:pt x="47213" y="27200"/>
                  </a:cubicBezTo>
                  <a:cubicBezTo>
                    <a:pt x="47254" y="27118"/>
                    <a:pt x="47254" y="27037"/>
                    <a:pt x="47173" y="26956"/>
                  </a:cubicBezTo>
                  <a:cubicBezTo>
                    <a:pt x="46848" y="26428"/>
                    <a:pt x="46483" y="25860"/>
                    <a:pt x="46117" y="25332"/>
                  </a:cubicBezTo>
                  <a:cubicBezTo>
                    <a:pt x="46036" y="25292"/>
                    <a:pt x="45995" y="25251"/>
                    <a:pt x="45874" y="25251"/>
                  </a:cubicBezTo>
                  <a:close/>
                  <a:moveTo>
                    <a:pt x="47985" y="28458"/>
                  </a:moveTo>
                  <a:cubicBezTo>
                    <a:pt x="47903" y="28458"/>
                    <a:pt x="47822" y="28499"/>
                    <a:pt x="47741" y="28539"/>
                  </a:cubicBezTo>
                  <a:cubicBezTo>
                    <a:pt x="47660" y="28580"/>
                    <a:pt x="47619" y="28620"/>
                    <a:pt x="47579" y="28702"/>
                  </a:cubicBezTo>
                  <a:cubicBezTo>
                    <a:pt x="47538" y="28783"/>
                    <a:pt x="47538" y="28864"/>
                    <a:pt x="47579" y="28945"/>
                  </a:cubicBezTo>
                  <a:cubicBezTo>
                    <a:pt x="47903" y="29514"/>
                    <a:pt x="48228" y="30041"/>
                    <a:pt x="48512" y="30610"/>
                  </a:cubicBezTo>
                  <a:cubicBezTo>
                    <a:pt x="48594" y="30731"/>
                    <a:pt x="48715" y="30772"/>
                    <a:pt x="48837" y="30813"/>
                  </a:cubicBezTo>
                  <a:lnTo>
                    <a:pt x="48878" y="30813"/>
                  </a:lnTo>
                  <a:cubicBezTo>
                    <a:pt x="48918" y="30813"/>
                    <a:pt x="48959" y="30772"/>
                    <a:pt x="49040" y="30731"/>
                  </a:cubicBezTo>
                  <a:cubicBezTo>
                    <a:pt x="49121" y="30691"/>
                    <a:pt x="49162" y="30610"/>
                    <a:pt x="49202" y="30528"/>
                  </a:cubicBezTo>
                  <a:cubicBezTo>
                    <a:pt x="49243" y="30407"/>
                    <a:pt x="49202" y="30325"/>
                    <a:pt x="49162" y="30244"/>
                  </a:cubicBezTo>
                  <a:cubicBezTo>
                    <a:pt x="48837" y="29676"/>
                    <a:pt x="48553" y="29108"/>
                    <a:pt x="48188" y="28580"/>
                  </a:cubicBezTo>
                  <a:cubicBezTo>
                    <a:pt x="48147" y="28539"/>
                    <a:pt x="48066" y="28499"/>
                    <a:pt x="47985" y="28458"/>
                  </a:cubicBezTo>
                  <a:close/>
                  <a:moveTo>
                    <a:pt x="49690" y="31624"/>
                  </a:moveTo>
                  <a:cubicBezTo>
                    <a:pt x="49608" y="31624"/>
                    <a:pt x="49568" y="31624"/>
                    <a:pt x="49527" y="31665"/>
                  </a:cubicBezTo>
                  <a:cubicBezTo>
                    <a:pt x="49446" y="31706"/>
                    <a:pt x="49405" y="31746"/>
                    <a:pt x="49365" y="31787"/>
                  </a:cubicBezTo>
                  <a:cubicBezTo>
                    <a:pt x="49365" y="31827"/>
                    <a:pt x="49324" y="31868"/>
                    <a:pt x="49324" y="31949"/>
                  </a:cubicBezTo>
                  <a:cubicBezTo>
                    <a:pt x="49324" y="31990"/>
                    <a:pt x="49324" y="32071"/>
                    <a:pt x="49324" y="32112"/>
                  </a:cubicBezTo>
                  <a:cubicBezTo>
                    <a:pt x="49365" y="32193"/>
                    <a:pt x="49365" y="32233"/>
                    <a:pt x="49446" y="32274"/>
                  </a:cubicBezTo>
                  <a:cubicBezTo>
                    <a:pt x="49730" y="32842"/>
                    <a:pt x="50014" y="33411"/>
                    <a:pt x="50258" y="33979"/>
                  </a:cubicBezTo>
                  <a:cubicBezTo>
                    <a:pt x="50339" y="34141"/>
                    <a:pt x="50461" y="34182"/>
                    <a:pt x="50583" y="34182"/>
                  </a:cubicBezTo>
                  <a:lnTo>
                    <a:pt x="50623" y="34182"/>
                  </a:lnTo>
                  <a:cubicBezTo>
                    <a:pt x="50664" y="34182"/>
                    <a:pt x="50704" y="34182"/>
                    <a:pt x="50745" y="34141"/>
                  </a:cubicBezTo>
                  <a:cubicBezTo>
                    <a:pt x="50826" y="34101"/>
                    <a:pt x="50907" y="34020"/>
                    <a:pt x="50948" y="33938"/>
                  </a:cubicBezTo>
                  <a:cubicBezTo>
                    <a:pt x="50948" y="33857"/>
                    <a:pt x="50948" y="33776"/>
                    <a:pt x="50907" y="33654"/>
                  </a:cubicBezTo>
                  <a:cubicBezTo>
                    <a:pt x="50664" y="33086"/>
                    <a:pt x="50380" y="32518"/>
                    <a:pt x="50055" y="31949"/>
                  </a:cubicBezTo>
                  <a:cubicBezTo>
                    <a:pt x="50055" y="31868"/>
                    <a:pt x="50055" y="31827"/>
                    <a:pt x="50014" y="31787"/>
                  </a:cubicBezTo>
                  <a:cubicBezTo>
                    <a:pt x="49974" y="31746"/>
                    <a:pt x="49933" y="31706"/>
                    <a:pt x="49852" y="31665"/>
                  </a:cubicBezTo>
                  <a:cubicBezTo>
                    <a:pt x="49811" y="31624"/>
                    <a:pt x="49730" y="31624"/>
                    <a:pt x="49690" y="31624"/>
                  </a:cubicBezTo>
                  <a:close/>
                  <a:moveTo>
                    <a:pt x="51395" y="35288"/>
                  </a:moveTo>
                  <a:cubicBezTo>
                    <a:pt x="51354" y="35288"/>
                    <a:pt x="51313" y="35298"/>
                    <a:pt x="51273" y="35319"/>
                  </a:cubicBezTo>
                  <a:cubicBezTo>
                    <a:pt x="51192" y="35359"/>
                    <a:pt x="51151" y="35400"/>
                    <a:pt x="51110" y="35481"/>
                  </a:cubicBezTo>
                  <a:cubicBezTo>
                    <a:pt x="51070" y="35562"/>
                    <a:pt x="51029" y="35643"/>
                    <a:pt x="51070" y="35725"/>
                  </a:cubicBezTo>
                  <a:cubicBezTo>
                    <a:pt x="51313" y="36293"/>
                    <a:pt x="51557" y="36902"/>
                    <a:pt x="51801" y="37470"/>
                  </a:cubicBezTo>
                  <a:cubicBezTo>
                    <a:pt x="51841" y="37633"/>
                    <a:pt x="51963" y="37714"/>
                    <a:pt x="52125" y="37714"/>
                  </a:cubicBezTo>
                  <a:cubicBezTo>
                    <a:pt x="52166" y="37714"/>
                    <a:pt x="52206" y="37714"/>
                    <a:pt x="52247" y="37673"/>
                  </a:cubicBezTo>
                  <a:cubicBezTo>
                    <a:pt x="52328" y="37633"/>
                    <a:pt x="52409" y="37592"/>
                    <a:pt x="52450" y="37470"/>
                  </a:cubicBezTo>
                  <a:cubicBezTo>
                    <a:pt x="52491" y="37389"/>
                    <a:pt x="52491" y="37308"/>
                    <a:pt x="52450" y="37227"/>
                  </a:cubicBezTo>
                  <a:cubicBezTo>
                    <a:pt x="52206" y="36618"/>
                    <a:pt x="51963" y="36009"/>
                    <a:pt x="51719" y="35440"/>
                  </a:cubicBezTo>
                  <a:cubicBezTo>
                    <a:pt x="51679" y="35359"/>
                    <a:pt x="51598" y="35319"/>
                    <a:pt x="51516" y="35319"/>
                  </a:cubicBezTo>
                  <a:cubicBezTo>
                    <a:pt x="51476" y="35298"/>
                    <a:pt x="51435" y="35288"/>
                    <a:pt x="51395" y="35288"/>
                  </a:cubicBezTo>
                  <a:close/>
                  <a:moveTo>
                    <a:pt x="52653" y="38647"/>
                  </a:moveTo>
                  <a:cubicBezTo>
                    <a:pt x="52572" y="38688"/>
                    <a:pt x="52531" y="38729"/>
                    <a:pt x="52491" y="38769"/>
                  </a:cubicBezTo>
                  <a:cubicBezTo>
                    <a:pt x="52450" y="38810"/>
                    <a:pt x="52409" y="38850"/>
                    <a:pt x="52409" y="38932"/>
                  </a:cubicBezTo>
                  <a:cubicBezTo>
                    <a:pt x="52369" y="38972"/>
                    <a:pt x="52369" y="39013"/>
                    <a:pt x="52409" y="39094"/>
                  </a:cubicBezTo>
                  <a:cubicBezTo>
                    <a:pt x="52409" y="39135"/>
                    <a:pt x="52409" y="39216"/>
                    <a:pt x="52450" y="39256"/>
                  </a:cubicBezTo>
                  <a:cubicBezTo>
                    <a:pt x="52694" y="39865"/>
                    <a:pt x="52897" y="40474"/>
                    <a:pt x="53059" y="41043"/>
                  </a:cubicBezTo>
                  <a:cubicBezTo>
                    <a:pt x="53140" y="41205"/>
                    <a:pt x="53262" y="41286"/>
                    <a:pt x="53424" y="41327"/>
                  </a:cubicBezTo>
                  <a:cubicBezTo>
                    <a:pt x="53465" y="41327"/>
                    <a:pt x="53506" y="41286"/>
                    <a:pt x="53546" y="41286"/>
                  </a:cubicBezTo>
                  <a:cubicBezTo>
                    <a:pt x="53627" y="41246"/>
                    <a:pt x="53709" y="41205"/>
                    <a:pt x="53749" y="41124"/>
                  </a:cubicBezTo>
                  <a:cubicBezTo>
                    <a:pt x="53790" y="41002"/>
                    <a:pt x="53790" y="40921"/>
                    <a:pt x="53749" y="40840"/>
                  </a:cubicBezTo>
                  <a:cubicBezTo>
                    <a:pt x="53587" y="40231"/>
                    <a:pt x="53384" y="39622"/>
                    <a:pt x="53140" y="39013"/>
                  </a:cubicBezTo>
                  <a:cubicBezTo>
                    <a:pt x="53140" y="38932"/>
                    <a:pt x="53140" y="38891"/>
                    <a:pt x="53100" y="38850"/>
                  </a:cubicBezTo>
                  <a:cubicBezTo>
                    <a:pt x="53059" y="38769"/>
                    <a:pt x="53018" y="38729"/>
                    <a:pt x="52978" y="38688"/>
                  </a:cubicBezTo>
                  <a:cubicBezTo>
                    <a:pt x="52937" y="38688"/>
                    <a:pt x="52856" y="38647"/>
                    <a:pt x="52815" y="38647"/>
                  </a:cubicBezTo>
                  <a:close/>
                  <a:moveTo>
                    <a:pt x="53830" y="42301"/>
                  </a:moveTo>
                  <a:cubicBezTo>
                    <a:pt x="53790" y="42301"/>
                    <a:pt x="53709" y="42342"/>
                    <a:pt x="53668" y="42382"/>
                  </a:cubicBezTo>
                  <a:cubicBezTo>
                    <a:pt x="53627" y="42423"/>
                    <a:pt x="53587" y="42463"/>
                    <a:pt x="53587" y="42545"/>
                  </a:cubicBezTo>
                  <a:cubicBezTo>
                    <a:pt x="53546" y="42585"/>
                    <a:pt x="53546" y="42666"/>
                    <a:pt x="53546" y="42707"/>
                  </a:cubicBezTo>
                  <a:cubicBezTo>
                    <a:pt x="53587" y="42788"/>
                    <a:pt x="53587" y="42829"/>
                    <a:pt x="53627" y="42869"/>
                  </a:cubicBezTo>
                  <a:cubicBezTo>
                    <a:pt x="53790" y="43478"/>
                    <a:pt x="53952" y="44087"/>
                    <a:pt x="54114" y="44737"/>
                  </a:cubicBezTo>
                  <a:cubicBezTo>
                    <a:pt x="54155" y="44818"/>
                    <a:pt x="54196" y="44859"/>
                    <a:pt x="54236" y="44899"/>
                  </a:cubicBezTo>
                  <a:cubicBezTo>
                    <a:pt x="54317" y="44980"/>
                    <a:pt x="54399" y="44980"/>
                    <a:pt x="54480" y="44980"/>
                  </a:cubicBezTo>
                  <a:lnTo>
                    <a:pt x="54561" y="44980"/>
                  </a:lnTo>
                  <a:cubicBezTo>
                    <a:pt x="54642" y="44940"/>
                    <a:pt x="54723" y="44899"/>
                    <a:pt x="54764" y="44818"/>
                  </a:cubicBezTo>
                  <a:cubicBezTo>
                    <a:pt x="54805" y="44737"/>
                    <a:pt x="54845" y="44615"/>
                    <a:pt x="54805" y="44534"/>
                  </a:cubicBezTo>
                  <a:cubicBezTo>
                    <a:pt x="54683" y="43925"/>
                    <a:pt x="54520" y="43275"/>
                    <a:pt x="54317" y="42666"/>
                  </a:cubicBezTo>
                  <a:cubicBezTo>
                    <a:pt x="54317" y="42626"/>
                    <a:pt x="54317" y="42545"/>
                    <a:pt x="54277" y="42504"/>
                  </a:cubicBezTo>
                  <a:cubicBezTo>
                    <a:pt x="54236" y="42463"/>
                    <a:pt x="54236" y="42382"/>
                    <a:pt x="54155" y="42382"/>
                  </a:cubicBezTo>
                  <a:cubicBezTo>
                    <a:pt x="54114" y="42342"/>
                    <a:pt x="54074" y="42301"/>
                    <a:pt x="53993" y="42301"/>
                  </a:cubicBezTo>
                  <a:close/>
                  <a:moveTo>
                    <a:pt x="54871" y="46005"/>
                  </a:moveTo>
                  <a:cubicBezTo>
                    <a:pt x="54845" y="46005"/>
                    <a:pt x="54825" y="46015"/>
                    <a:pt x="54805" y="46036"/>
                  </a:cubicBezTo>
                  <a:cubicBezTo>
                    <a:pt x="54723" y="46036"/>
                    <a:pt x="54683" y="46076"/>
                    <a:pt x="54642" y="46076"/>
                  </a:cubicBezTo>
                  <a:cubicBezTo>
                    <a:pt x="54602" y="46117"/>
                    <a:pt x="54561" y="46158"/>
                    <a:pt x="54520" y="46239"/>
                  </a:cubicBezTo>
                  <a:cubicBezTo>
                    <a:pt x="54480" y="46279"/>
                    <a:pt x="54480" y="46361"/>
                    <a:pt x="54480" y="46401"/>
                  </a:cubicBezTo>
                  <a:cubicBezTo>
                    <a:pt x="54480" y="46482"/>
                    <a:pt x="54520" y="46523"/>
                    <a:pt x="54520" y="46564"/>
                  </a:cubicBezTo>
                  <a:cubicBezTo>
                    <a:pt x="54683" y="47172"/>
                    <a:pt x="54805" y="47822"/>
                    <a:pt x="54926" y="48431"/>
                  </a:cubicBezTo>
                  <a:cubicBezTo>
                    <a:pt x="54926" y="48512"/>
                    <a:pt x="54967" y="48593"/>
                    <a:pt x="55048" y="48674"/>
                  </a:cubicBezTo>
                  <a:cubicBezTo>
                    <a:pt x="55129" y="48715"/>
                    <a:pt x="55211" y="48756"/>
                    <a:pt x="55292" y="48756"/>
                  </a:cubicBezTo>
                  <a:lnTo>
                    <a:pt x="55332" y="48756"/>
                  </a:lnTo>
                  <a:cubicBezTo>
                    <a:pt x="55414" y="48715"/>
                    <a:pt x="55495" y="48674"/>
                    <a:pt x="55576" y="48593"/>
                  </a:cubicBezTo>
                  <a:cubicBezTo>
                    <a:pt x="55616" y="48512"/>
                    <a:pt x="55657" y="48431"/>
                    <a:pt x="55616" y="48309"/>
                  </a:cubicBezTo>
                  <a:cubicBezTo>
                    <a:pt x="55495" y="47660"/>
                    <a:pt x="55373" y="47051"/>
                    <a:pt x="55251" y="46401"/>
                  </a:cubicBezTo>
                  <a:cubicBezTo>
                    <a:pt x="55251" y="46361"/>
                    <a:pt x="55251" y="46320"/>
                    <a:pt x="55211" y="46239"/>
                  </a:cubicBezTo>
                  <a:cubicBezTo>
                    <a:pt x="55211" y="46198"/>
                    <a:pt x="55170" y="46158"/>
                    <a:pt x="55129" y="46117"/>
                  </a:cubicBezTo>
                  <a:cubicBezTo>
                    <a:pt x="55089" y="46076"/>
                    <a:pt x="55008" y="46036"/>
                    <a:pt x="54967" y="46036"/>
                  </a:cubicBezTo>
                  <a:cubicBezTo>
                    <a:pt x="54926" y="46015"/>
                    <a:pt x="54896" y="46005"/>
                    <a:pt x="54871" y="46005"/>
                  </a:cubicBezTo>
                  <a:close/>
                  <a:moveTo>
                    <a:pt x="55535" y="49892"/>
                  </a:moveTo>
                  <a:cubicBezTo>
                    <a:pt x="55414" y="49933"/>
                    <a:pt x="55373" y="49974"/>
                    <a:pt x="55292" y="50055"/>
                  </a:cubicBezTo>
                  <a:cubicBezTo>
                    <a:pt x="55251" y="50136"/>
                    <a:pt x="55211" y="50217"/>
                    <a:pt x="55211" y="50339"/>
                  </a:cubicBezTo>
                  <a:cubicBezTo>
                    <a:pt x="55332" y="50988"/>
                    <a:pt x="55414" y="51597"/>
                    <a:pt x="55454" y="52247"/>
                  </a:cubicBezTo>
                  <a:cubicBezTo>
                    <a:pt x="55495" y="52328"/>
                    <a:pt x="55535" y="52409"/>
                    <a:pt x="55616" y="52450"/>
                  </a:cubicBezTo>
                  <a:cubicBezTo>
                    <a:pt x="55657" y="52531"/>
                    <a:pt x="55738" y="52531"/>
                    <a:pt x="55819" y="52572"/>
                  </a:cubicBezTo>
                  <a:lnTo>
                    <a:pt x="55860" y="52531"/>
                  </a:lnTo>
                  <a:cubicBezTo>
                    <a:pt x="55982" y="52490"/>
                    <a:pt x="56063" y="52450"/>
                    <a:pt x="56104" y="52369"/>
                  </a:cubicBezTo>
                  <a:cubicBezTo>
                    <a:pt x="56185" y="52287"/>
                    <a:pt x="56185" y="52206"/>
                    <a:pt x="56185" y="52125"/>
                  </a:cubicBezTo>
                  <a:cubicBezTo>
                    <a:pt x="56104" y="51476"/>
                    <a:pt x="56022" y="50867"/>
                    <a:pt x="55941" y="50217"/>
                  </a:cubicBezTo>
                  <a:cubicBezTo>
                    <a:pt x="55941" y="50136"/>
                    <a:pt x="55860" y="50055"/>
                    <a:pt x="55779" y="49974"/>
                  </a:cubicBezTo>
                  <a:cubicBezTo>
                    <a:pt x="55698" y="49933"/>
                    <a:pt x="55616" y="49892"/>
                    <a:pt x="55535" y="49892"/>
                  </a:cubicBezTo>
                  <a:close/>
                  <a:moveTo>
                    <a:pt x="55982" y="53708"/>
                  </a:moveTo>
                  <a:cubicBezTo>
                    <a:pt x="55901" y="53749"/>
                    <a:pt x="55819" y="53789"/>
                    <a:pt x="55738" y="53871"/>
                  </a:cubicBezTo>
                  <a:cubicBezTo>
                    <a:pt x="55657" y="53911"/>
                    <a:pt x="55657" y="53992"/>
                    <a:pt x="55657" y="54114"/>
                  </a:cubicBezTo>
                  <a:cubicBezTo>
                    <a:pt x="55698" y="54723"/>
                    <a:pt x="55738" y="55373"/>
                    <a:pt x="55779" y="56022"/>
                  </a:cubicBezTo>
                  <a:cubicBezTo>
                    <a:pt x="55779" y="56103"/>
                    <a:pt x="55819" y="56185"/>
                    <a:pt x="55901" y="56266"/>
                  </a:cubicBezTo>
                  <a:cubicBezTo>
                    <a:pt x="55982" y="56347"/>
                    <a:pt x="56063" y="56347"/>
                    <a:pt x="56144" y="56347"/>
                  </a:cubicBezTo>
                  <a:lnTo>
                    <a:pt x="56144" y="56388"/>
                  </a:lnTo>
                  <a:cubicBezTo>
                    <a:pt x="56225" y="56347"/>
                    <a:pt x="56307" y="56306"/>
                    <a:pt x="56388" y="56266"/>
                  </a:cubicBezTo>
                  <a:cubicBezTo>
                    <a:pt x="56469" y="56185"/>
                    <a:pt x="56469" y="56103"/>
                    <a:pt x="56469" y="55982"/>
                  </a:cubicBezTo>
                  <a:cubicBezTo>
                    <a:pt x="56469" y="55332"/>
                    <a:pt x="56428" y="54683"/>
                    <a:pt x="56347" y="54074"/>
                  </a:cubicBezTo>
                  <a:cubicBezTo>
                    <a:pt x="56347" y="53952"/>
                    <a:pt x="56307" y="53871"/>
                    <a:pt x="56225" y="53830"/>
                  </a:cubicBezTo>
                  <a:cubicBezTo>
                    <a:pt x="56144" y="53749"/>
                    <a:pt x="56063" y="53708"/>
                    <a:pt x="55982" y="53708"/>
                  </a:cubicBezTo>
                  <a:close/>
                  <a:moveTo>
                    <a:pt x="56225" y="57524"/>
                  </a:moveTo>
                  <a:cubicBezTo>
                    <a:pt x="56104" y="57524"/>
                    <a:pt x="56022" y="57565"/>
                    <a:pt x="55941" y="57646"/>
                  </a:cubicBezTo>
                  <a:cubicBezTo>
                    <a:pt x="55901" y="57727"/>
                    <a:pt x="55860" y="57808"/>
                    <a:pt x="55860" y="57890"/>
                  </a:cubicBezTo>
                  <a:lnTo>
                    <a:pt x="55860" y="58864"/>
                  </a:lnTo>
                  <a:lnTo>
                    <a:pt x="55860" y="59798"/>
                  </a:lnTo>
                  <a:cubicBezTo>
                    <a:pt x="55860" y="59919"/>
                    <a:pt x="55901" y="60001"/>
                    <a:pt x="55941" y="60082"/>
                  </a:cubicBezTo>
                  <a:cubicBezTo>
                    <a:pt x="56022" y="60163"/>
                    <a:pt x="56104" y="60203"/>
                    <a:pt x="56225" y="60203"/>
                  </a:cubicBezTo>
                  <a:lnTo>
                    <a:pt x="56225" y="60163"/>
                  </a:lnTo>
                  <a:cubicBezTo>
                    <a:pt x="56307" y="60163"/>
                    <a:pt x="56428" y="60122"/>
                    <a:pt x="56469" y="60082"/>
                  </a:cubicBezTo>
                  <a:cubicBezTo>
                    <a:pt x="56550" y="60001"/>
                    <a:pt x="56591" y="59919"/>
                    <a:pt x="56591" y="59798"/>
                  </a:cubicBezTo>
                  <a:lnTo>
                    <a:pt x="56591" y="58864"/>
                  </a:lnTo>
                  <a:lnTo>
                    <a:pt x="56591" y="57890"/>
                  </a:lnTo>
                  <a:cubicBezTo>
                    <a:pt x="56591" y="57768"/>
                    <a:pt x="56550" y="57687"/>
                    <a:pt x="56469" y="57605"/>
                  </a:cubicBezTo>
                  <a:cubicBezTo>
                    <a:pt x="56388" y="57565"/>
                    <a:pt x="56307" y="57524"/>
                    <a:pt x="56225" y="57524"/>
                  </a:cubicBezTo>
                  <a:close/>
                  <a:moveTo>
                    <a:pt x="56096" y="61486"/>
                  </a:moveTo>
                  <a:cubicBezTo>
                    <a:pt x="56036" y="61486"/>
                    <a:pt x="55999" y="61514"/>
                    <a:pt x="55941" y="61543"/>
                  </a:cubicBezTo>
                  <a:cubicBezTo>
                    <a:pt x="55860" y="61584"/>
                    <a:pt x="55819" y="61665"/>
                    <a:pt x="55779" y="61746"/>
                  </a:cubicBezTo>
                  <a:cubicBezTo>
                    <a:pt x="55738" y="62396"/>
                    <a:pt x="55698" y="63005"/>
                    <a:pt x="55657" y="63654"/>
                  </a:cubicBezTo>
                  <a:cubicBezTo>
                    <a:pt x="55657" y="63735"/>
                    <a:pt x="55698" y="63816"/>
                    <a:pt x="55779" y="63898"/>
                  </a:cubicBezTo>
                  <a:cubicBezTo>
                    <a:pt x="55819" y="63979"/>
                    <a:pt x="55901" y="64019"/>
                    <a:pt x="55982" y="64019"/>
                  </a:cubicBezTo>
                  <a:lnTo>
                    <a:pt x="56022" y="64019"/>
                  </a:lnTo>
                  <a:cubicBezTo>
                    <a:pt x="56104" y="64019"/>
                    <a:pt x="56185" y="63979"/>
                    <a:pt x="56266" y="63938"/>
                  </a:cubicBezTo>
                  <a:cubicBezTo>
                    <a:pt x="56347" y="63857"/>
                    <a:pt x="56388" y="63776"/>
                    <a:pt x="56388" y="63695"/>
                  </a:cubicBezTo>
                  <a:cubicBezTo>
                    <a:pt x="56428" y="63045"/>
                    <a:pt x="56469" y="62436"/>
                    <a:pt x="56510" y="61787"/>
                  </a:cubicBezTo>
                  <a:cubicBezTo>
                    <a:pt x="56510" y="61706"/>
                    <a:pt x="56469" y="61624"/>
                    <a:pt x="56388" y="61584"/>
                  </a:cubicBezTo>
                  <a:cubicBezTo>
                    <a:pt x="56347" y="61503"/>
                    <a:pt x="56266" y="61503"/>
                    <a:pt x="56185" y="61503"/>
                  </a:cubicBezTo>
                  <a:cubicBezTo>
                    <a:pt x="56149" y="61491"/>
                    <a:pt x="56120" y="61486"/>
                    <a:pt x="56096" y="61486"/>
                  </a:cubicBezTo>
                  <a:close/>
                  <a:moveTo>
                    <a:pt x="55738" y="65075"/>
                  </a:moveTo>
                  <a:cubicBezTo>
                    <a:pt x="55657" y="65116"/>
                    <a:pt x="55616" y="65156"/>
                    <a:pt x="55576" y="65197"/>
                  </a:cubicBezTo>
                  <a:cubicBezTo>
                    <a:pt x="55535" y="65237"/>
                    <a:pt x="55495" y="65278"/>
                    <a:pt x="55495" y="65318"/>
                  </a:cubicBezTo>
                  <a:cubicBezTo>
                    <a:pt x="55454" y="65400"/>
                    <a:pt x="55454" y="65440"/>
                    <a:pt x="55495" y="65521"/>
                  </a:cubicBezTo>
                  <a:cubicBezTo>
                    <a:pt x="55414" y="66171"/>
                    <a:pt x="55332" y="66780"/>
                    <a:pt x="55251" y="67429"/>
                  </a:cubicBezTo>
                  <a:cubicBezTo>
                    <a:pt x="55211" y="67511"/>
                    <a:pt x="55251" y="67592"/>
                    <a:pt x="55292" y="67673"/>
                  </a:cubicBezTo>
                  <a:cubicBezTo>
                    <a:pt x="55373" y="67754"/>
                    <a:pt x="55454" y="67795"/>
                    <a:pt x="55535" y="67835"/>
                  </a:cubicBezTo>
                  <a:lnTo>
                    <a:pt x="55576" y="67835"/>
                  </a:lnTo>
                  <a:cubicBezTo>
                    <a:pt x="55698" y="67835"/>
                    <a:pt x="55779" y="67795"/>
                    <a:pt x="55819" y="67714"/>
                  </a:cubicBezTo>
                  <a:cubicBezTo>
                    <a:pt x="55901" y="67673"/>
                    <a:pt x="55941" y="67592"/>
                    <a:pt x="55941" y="67511"/>
                  </a:cubicBezTo>
                  <a:cubicBezTo>
                    <a:pt x="56063" y="66861"/>
                    <a:pt x="56144" y="66212"/>
                    <a:pt x="56225" y="65603"/>
                  </a:cubicBezTo>
                  <a:cubicBezTo>
                    <a:pt x="56225" y="65521"/>
                    <a:pt x="56225" y="65481"/>
                    <a:pt x="56225" y="65440"/>
                  </a:cubicBezTo>
                  <a:cubicBezTo>
                    <a:pt x="56225" y="65359"/>
                    <a:pt x="56225" y="65318"/>
                    <a:pt x="56185" y="65237"/>
                  </a:cubicBezTo>
                  <a:cubicBezTo>
                    <a:pt x="56144" y="65197"/>
                    <a:pt x="56104" y="65156"/>
                    <a:pt x="56063" y="65116"/>
                  </a:cubicBezTo>
                  <a:cubicBezTo>
                    <a:pt x="56022" y="65075"/>
                    <a:pt x="55941" y="65075"/>
                    <a:pt x="55901" y="65075"/>
                  </a:cubicBezTo>
                  <a:close/>
                  <a:moveTo>
                    <a:pt x="55373" y="68850"/>
                  </a:moveTo>
                  <a:cubicBezTo>
                    <a:pt x="55332" y="68850"/>
                    <a:pt x="55251" y="68850"/>
                    <a:pt x="55211" y="68891"/>
                  </a:cubicBezTo>
                  <a:cubicBezTo>
                    <a:pt x="55129" y="68891"/>
                    <a:pt x="55089" y="68931"/>
                    <a:pt x="55048" y="68972"/>
                  </a:cubicBezTo>
                  <a:cubicBezTo>
                    <a:pt x="55008" y="69013"/>
                    <a:pt x="54967" y="69053"/>
                    <a:pt x="54967" y="69094"/>
                  </a:cubicBezTo>
                  <a:cubicBezTo>
                    <a:pt x="54926" y="69175"/>
                    <a:pt x="54926" y="69216"/>
                    <a:pt x="54926" y="69297"/>
                  </a:cubicBezTo>
                  <a:cubicBezTo>
                    <a:pt x="54805" y="69906"/>
                    <a:pt x="54683" y="70555"/>
                    <a:pt x="54561" y="71164"/>
                  </a:cubicBezTo>
                  <a:cubicBezTo>
                    <a:pt x="54561" y="71245"/>
                    <a:pt x="54561" y="71367"/>
                    <a:pt x="54602" y="71448"/>
                  </a:cubicBezTo>
                  <a:cubicBezTo>
                    <a:pt x="54683" y="71530"/>
                    <a:pt x="54723" y="71570"/>
                    <a:pt x="54845" y="71611"/>
                  </a:cubicBezTo>
                  <a:lnTo>
                    <a:pt x="54926" y="71611"/>
                  </a:lnTo>
                  <a:cubicBezTo>
                    <a:pt x="55008" y="71611"/>
                    <a:pt x="55089" y="71570"/>
                    <a:pt x="55129" y="71530"/>
                  </a:cubicBezTo>
                  <a:cubicBezTo>
                    <a:pt x="55211" y="71489"/>
                    <a:pt x="55251" y="71408"/>
                    <a:pt x="55292" y="71327"/>
                  </a:cubicBezTo>
                  <a:cubicBezTo>
                    <a:pt x="55414" y="70677"/>
                    <a:pt x="55535" y="70068"/>
                    <a:pt x="55657" y="69419"/>
                  </a:cubicBezTo>
                  <a:cubicBezTo>
                    <a:pt x="55698" y="69378"/>
                    <a:pt x="55698" y="69297"/>
                    <a:pt x="55698" y="69256"/>
                  </a:cubicBezTo>
                  <a:cubicBezTo>
                    <a:pt x="55698" y="69175"/>
                    <a:pt x="55698" y="69134"/>
                    <a:pt x="55657" y="69094"/>
                  </a:cubicBezTo>
                  <a:cubicBezTo>
                    <a:pt x="55616" y="69013"/>
                    <a:pt x="55576" y="68972"/>
                    <a:pt x="55535" y="68931"/>
                  </a:cubicBezTo>
                  <a:cubicBezTo>
                    <a:pt x="55495" y="68891"/>
                    <a:pt x="55454" y="68891"/>
                    <a:pt x="55373" y="68850"/>
                  </a:cubicBezTo>
                  <a:close/>
                  <a:moveTo>
                    <a:pt x="54561" y="72747"/>
                  </a:moveTo>
                  <a:cubicBezTo>
                    <a:pt x="54480" y="72747"/>
                    <a:pt x="54399" y="72747"/>
                    <a:pt x="54277" y="72788"/>
                  </a:cubicBezTo>
                  <a:cubicBezTo>
                    <a:pt x="54196" y="72869"/>
                    <a:pt x="54155" y="72910"/>
                    <a:pt x="54114" y="73032"/>
                  </a:cubicBezTo>
                  <a:cubicBezTo>
                    <a:pt x="53993" y="73641"/>
                    <a:pt x="53790" y="74249"/>
                    <a:pt x="53627" y="74858"/>
                  </a:cubicBezTo>
                  <a:cubicBezTo>
                    <a:pt x="53627" y="74980"/>
                    <a:pt x="53627" y="75061"/>
                    <a:pt x="53668" y="75143"/>
                  </a:cubicBezTo>
                  <a:cubicBezTo>
                    <a:pt x="53709" y="75224"/>
                    <a:pt x="53790" y="75305"/>
                    <a:pt x="53871" y="75305"/>
                  </a:cubicBezTo>
                  <a:lnTo>
                    <a:pt x="53993" y="75305"/>
                  </a:lnTo>
                  <a:lnTo>
                    <a:pt x="53993" y="75345"/>
                  </a:lnTo>
                  <a:cubicBezTo>
                    <a:pt x="54074" y="75305"/>
                    <a:pt x="54155" y="75305"/>
                    <a:pt x="54196" y="75264"/>
                  </a:cubicBezTo>
                  <a:cubicBezTo>
                    <a:pt x="54277" y="75224"/>
                    <a:pt x="54317" y="75143"/>
                    <a:pt x="54358" y="75061"/>
                  </a:cubicBezTo>
                  <a:cubicBezTo>
                    <a:pt x="54520" y="74452"/>
                    <a:pt x="54683" y="73843"/>
                    <a:pt x="54845" y="73194"/>
                  </a:cubicBezTo>
                  <a:cubicBezTo>
                    <a:pt x="54845" y="73113"/>
                    <a:pt x="54845" y="73032"/>
                    <a:pt x="54805" y="72950"/>
                  </a:cubicBezTo>
                  <a:cubicBezTo>
                    <a:pt x="54723" y="72829"/>
                    <a:pt x="54683" y="72788"/>
                    <a:pt x="54561" y="72747"/>
                  </a:cubicBezTo>
                  <a:close/>
                  <a:moveTo>
                    <a:pt x="53475" y="76302"/>
                  </a:moveTo>
                  <a:cubicBezTo>
                    <a:pt x="53456" y="76302"/>
                    <a:pt x="53438" y="76306"/>
                    <a:pt x="53424" y="76320"/>
                  </a:cubicBezTo>
                  <a:cubicBezTo>
                    <a:pt x="53343" y="76320"/>
                    <a:pt x="53303" y="76320"/>
                    <a:pt x="53262" y="76360"/>
                  </a:cubicBezTo>
                  <a:cubicBezTo>
                    <a:pt x="53221" y="76401"/>
                    <a:pt x="53181" y="76442"/>
                    <a:pt x="53140" y="76523"/>
                  </a:cubicBezTo>
                  <a:cubicBezTo>
                    <a:pt x="53100" y="76563"/>
                    <a:pt x="53100" y="76604"/>
                    <a:pt x="53100" y="76685"/>
                  </a:cubicBezTo>
                  <a:cubicBezTo>
                    <a:pt x="52897" y="77294"/>
                    <a:pt x="52694" y="77903"/>
                    <a:pt x="52491" y="78471"/>
                  </a:cubicBezTo>
                  <a:cubicBezTo>
                    <a:pt x="52450" y="78553"/>
                    <a:pt x="52450" y="78593"/>
                    <a:pt x="52450" y="78674"/>
                  </a:cubicBezTo>
                  <a:cubicBezTo>
                    <a:pt x="52491" y="78715"/>
                    <a:pt x="52491" y="78755"/>
                    <a:pt x="52531" y="78796"/>
                  </a:cubicBezTo>
                  <a:cubicBezTo>
                    <a:pt x="52572" y="78877"/>
                    <a:pt x="52612" y="78877"/>
                    <a:pt x="52653" y="78918"/>
                  </a:cubicBezTo>
                  <a:cubicBezTo>
                    <a:pt x="52694" y="78958"/>
                    <a:pt x="52775" y="78958"/>
                    <a:pt x="52815" y="78958"/>
                  </a:cubicBezTo>
                  <a:lnTo>
                    <a:pt x="52815" y="78999"/>
                  </a:lnTo>
                  <a:cubicBezTo>
                    <a:pt x="53018" y="78958"/>
                    <a:pt x="53100" y="78877"/>
                    <a:pt x="53181" y="78715"/>
                  </a:cubicBezTo>
                  <a:cubicBezTo>
                    <a:pt x="53384" y="78106"/>
                    <a:pt x="53587" y="77497"/>
                    <a:pt x="53790" y="76888"/>
                  </a:cubicBezTo>
                  <a:cubicBezTo>
                    <a:pt x="53830" y="76848"/>
                    <a:pt x="53830" y="76807"/>
                    <a:pt x="53830" y="76726"/>
                  </a:cubicBezTo>
                  <a:cubicBezTo>
                    <a:pt x="53871" y="76685"/>
                    <a:pt x="53830" y="76604"/>
                    <a:pt x="53830" y="76563"/>
                  </a:cubicBezTo>
                  <a:cubicBezTo>
                    <a:pt x="53830" y="76523"/>
                    <a:pt x="53790" y="76442"/>
                    <a:pt x="53749" y="76401"/>
                  </a:cubicBezTo>
                  <a:cubicBezTo>
                    <a:pt x="53709" y="76360"/>
                    <a:pt x="53627" y="76360"/>
                    <a:pt x="53587" y="76320"/>
                  </a:cubicBezTo>
                  <a:cubicBezTo>
                    <a:pt x="53560" y="76320"/>
                    <a:pt x="53515" y="76302"/>
                    <a:pt x="53475" y="76302"/>
                  </a:cubicBezTo>
                  <a:close/>
                  <a:moveTo>
                    <a:pt x="52085" y="80118"/>
                  </a:moveTo>
                  <a:cubicBezTo>
                    <a:pt x="52058" y="80118"/>
                    <a:pt x="52031" y="80122"/>
                    <a:pt x="52004" y="80136"/>
                  </a:cubicBezTo>
                  <a:cubicBezTo>
                    <a:pt x="51922" y="80136"/>
                    <a:pt x="51841" y="80217"/>
                    <a:pt x="51801" y="80258"/>
                  </a:cubicBezTo>
                  <a:cubicBezTo>
                    <a:pt x="51557" y="80866"/>
                    <a:pt x="51313" y="81435"/>
                    <a:pt x="51070" y="82044"/>
                  </a:cubicBezTo>
                  <a:cubicBezTo>
                    <a:pt x="51029" y="82125"/>
                    <a:pt x="51029" y="82206"/>
                    <a:pt x="51070" y="82328"/>
                  </a:cubicBezTo>
                  <a:cubicBezTo>
                    <a:pt x="51110" y="82409"/>
                    <a:pt x="51151" y="82490"/>
                    <a:pt x="51273" y="82531"/>
                  </a:cubicBezTo>
                  <a:lnTo>
                    <a:pt x="51395" y="82531"/>
                  </a:lnTo>
                  <a:lnTo>
                    <a:pt x="51395" y="82571"/>
                  </a:lnTo>
                  <a:cubicBezTo>
                    <a:pt x="51557" y="82531"/>
                    <a:pt x="51679" y="82490"/>
                    <a:pt x="51719" y="82328"/>
                  </a:cubicBezTo>
                  <a:cubicBezTo>
                    <a:pt x="52004" y="81719"/>
                    <a:pt x="52247" y="81151"/>
                    <a:pt x="52491" y="80542"/>
                  </a:cubicBezTo>
                  <a:cubicBezTo>
                    <a:pt x="52491" y="80460"/>
                    <a:pt x="52450" y="80379"/>
                    <a:pt x="52409" y="80298"/>
                  </a:cubicBezTo>
                  <a:cubicBezTo>
                    <a:pt x="52369" y="80217"/>
                    <a:pt x="52328" y="80176"/>
                    <a:pt x="52247" y="80136"/>
                  </a:cubicBezTo>
                  <a:cubicBezTo>
                    <a:pt x="52193" y="80136"/>
                    <a:pt x="52139" y="80118"/>
                    <a:pt x="52085" y="80118"/>
                  </a:cubicBezTo>
                  <a:close/>
                  <a:moveTo>
                    <a:pt x="50628" y="83556"/>
                  </a:moveTo>
                  <a:cubicBezTo>
                    <a:pt x="50583" y="83556"/>
                    <a:pt x="50542" y="83566"/>
                    <a:pt x="50501" y="83586"/>
                  </a:cubicBezTo>
                  <a:cubicBezTo>
                    <a:pt x="50380" y="83627"/>
                    <a:pt x="50339" y="83708"/>
                    <a:pt x="50299" y="83789"/>
                  </a:cubicBezTo>
                  <a:cubicBezTo>
                    <a:pt x="50014" y="84358"/>
                    <a:pt x="49730" y="84926"/>
                    <a:pt x="49446" y="85494"/>
                  </a:cubicBezTo>
                  <a:cubicBezTo>
                    <a:pt x="49405" y="85575"/>
                    <a:pt x="49405" y="85657"/>
                    <a:pt x="49405" y="85778"/>
                  </a:cubicBezTo>
                  <a:cubicBezTo>
                    <a:pt x="49446" y="85860"/>
                    <a:pt x="49527" y="85941"/>
                    <a:pt x="49608" y="85981"/>
                  </a:cubicBezTo>
                  <a:cubicBezTo>
                    <a:pt x="49649" y="86022"/>
                    <a:pt x="49690" y="86022"/>
                    <a:pt x="49771" y="86022"/>
                  </a:cubicBezTo>
                  <a:cubicBezTo>
                    <a:pt x="49893" y="86022"/>
                    <a:pt x="50014" y="85981"/>
                    <a:pt x="50096" y="85819"/>
                  </a:cubicBezTo>
                  <a:cubicBezTo>
                    <a:pt x="50380" y="85251"/>
                    <a:pt x="50664" y="84682"/>
                    <a:pt x="50948" y="84114"/>
                  </a:cubicBezTo>
                  <a:cubicBezTo>
                    <a:pt x="50989" y="83992"/>
                    <a:pt x="50989" y="83911"/>
                    <a:pt x="50948" y="83830"/>
                  </a:cubicBezTo>
                  <a:cubicBezTo>
                    <a:pt x="50907" y="83708"/>
                    <a:pt x="50867" y="83668"/>
                    <a:pt x="50786" y="83586"/>
                  </a:cubicBezTo>
                  <a:cubicBezTo>
                    <a:pt x="50725" y="83566"/>
                    <a:pt x="50674" y="83556"/>
                    <a:pt x="50628" y="83556"/>
                  </a:cubicBezTo>
                  <a:close/>
                  <a:moveTo>
                    <a:pt x="48756" y="87037"/>
                  </a:moveTo>
                  <a:cubicBezTo>
                    <a:pt x="48675" y="87078"/>
                    <a:pt x="48594" y="87118"/>
                    <a:pt x="48553" y="87159"/>
                  </a:cubicBezTo>
                  <a:cubicBezTo>
                    <a:pt x="48228" y="87727"/>
                    <a:pt x="47903" y="88255"/>
                    <a:pt x="47579" y="88823"/>
                  </a:cubicBezTo>
                  <a:cubicBezTo>
                    <a:pt x="47538" y="88904"/>
                    <a:pt x="47538" y="88985"/>
                    <a:pt x="47538" y="89067"/>
                  </a:cubicBezTo>
                  <a:cubicBezTo>
                    <a:pt x="47579" y="89188"/>
                    <a:pt x="47619" y="89270"/>
                    <a:pt x="47700" y="89310"/>
                  </a:cubicBezTo>
                  <a:cubicBezTo>
                    <a:pt x="47782" y="89351"/>
                    <a:pt x="47822" y="89351"/>
                    <a:pt x="47903" y="89351"/>
                  </a:cubicBezTo>
                  <a:lnTo>
                    <a:pt x="47903" y="89391"/>
                  </a:lnTo>
                  <a:cubicBezTo>
                    <a:pt x="48025" y="89391"/>
                    <a:pt x="48147" y="89310"/>
                    <a:pt x="48228" y="89188"/>
                  </a:cubicBezTo>
                  <a:cubicBezTo>
                    <a:pt x="48553" y="88620"/>
                    <a:pt x="48878" y="88092"/>
                    <a:pt x="49162" y="87524"/>
                  </a:cubicBezTo>
                  <a:cubicBezTo>
                    <a:pt x="49202" y="87443"/>
                    <a:pt x="49202" y="87362"/>
                    <a:pt x="49162" y="87280"/>
                  </a:cubicBezTo>
                  <a:cubicBezTo>
                    <a:pt x="49121" y="87199"/>
                    <a:pt x="49081" y="87159"/>
                    <a:pt x="48999" y="87118"/>
                  </a:cubicBezTo>
                  <a:cubicBezTo>
                    <a:pt x="48918" y="87078"/>
                    <a:pt x="48837" y="87037"/>
                    <a:pt x="48756" y="87037"/>
                  </a:cubicBezTo>
                  <a:close/>
                  <a:moveTo>
                    <a:pt x="46807" y="90325"/>
                  </a:moveTo>
                  <a:cubicBezTo>
                    <a:pt x="46726" y="90366"/>
                    <a:pt x="46645" y="90366"/>
                    <a:pt x="46564" y="90447"/>
                  </a:cubicBezTo>
                  <a:cubicBezTo>
                    <a:pt x="46239" y="90975"/>
                    <a:pt x="45874" y="91502"/>
                    <a:pt x="45508" y="92030"/>
                  </a:cubicBezTo>
                  <a:cubicBezTo>
                    <a:pt x="45468" y="92111"/>
                    <a:pt x="45427" y="92192"/>
                    <a:pt x="45468" y="92274"/>
                  </a:cubicBezTo>
                  <a:cubicBezTo>
                    <a:pt x="45468" y="92395"/>
                    <a:pt x="45508" y="92477"/>
                    <a:pt x="45589" y="92517"/>
                  </a:cubicBezTo>
                  <a:cubicBezTo>
                    <a:pt x="45671" y="92558"/>
                    <a:pt x="45752" y="92598"/>
                    <a:pt x="45833" y="92598"/>
                  </a:cubicBezTo>
                  <a:cubicBezTo>
                    <a:pt x="45955" y="92598"/>
                    <a:pt x="46036" y="92517"/>
                    <a:pt x="46117" y="92436"/>
                  </a:cubicBezTo>
                  <a:cubicBezTo>
                    <a:pt x="46483" y="91868"/>
                    <a:pt x="46848" y="91340"/>
                    <a:pt x="47213" y="90812"/>
                  </a:cubicBezTo>
                  <a:cubicBezTo>
                    <a:pt x="47213" y="90731"/>
                    <a:pt x="47213" y="90650"/>
                    <a:pt x="47173" y="90569"/>
                  </a:cubicBezTo>
                  <a:cubicBezTo>
                    <a:pt x="47132" y="90487"/>
                    <a:pt x="47091" y="90447"/>
                    <a:pt x="47010" y="90406"/>
                  </a:cubicBezTo>
                  <a:cubicBezTo>
                    <a:pt x="46970" y="90366"/>
                    <a:pt x="46889" y="90325"/>
                    <a:pt x="46807" y="90325"/>
                  </a:cubicBezTo>
                  <a:close/>
                  <a:moveTo>
                    <a:pt x="44656" y="93410"/>
                  </a:moveTo>
                  <a:cubicBezTo>
                    <a:pt x="44534" y="93451"/>
                    <a:pt x="44453" y="93492"/>
                    <a:pt x="44412" y="93573"/>
                  </a:cubicBezTo>
                  <a:cubicBezTo>
                    <a:pt x="44047" y="94100"/>
                    <a:pt x="43641" y="94588"/>
                    <a:pt x="43235" y="95075"/>
                  </a:cubicBezTo>
                  <a:cubicBezTo>
                    <a:pt x="43194" y="95156"/>
                    <a:pt x="43154" y="95278"/>
                    <a:pt x="43154" y="95359"/>
                  </a:cubicBezTo>
                  <a:cubicBezTo>
                    <a:pt x="43194" y="95440"/>
                    <a:pt x="43235" y="95521"/>
                    <a:pt x="43316" y="95602"/>
                  </a:cubicBezTo>
                  <a:cubicBezTo>
                    <a:pt x="43357" y="95643"/>
                    <a:pt x="43438" y="95684"/>
                    <a:pt x="43519" y="95684"/>
                  </a:cubicBezTo>
                  <a:cubicBezTo>
                    <a:pt x="43641" y="95684"/>
                    <a:pt x="43763" y="95602"/>
                    <a:pt x="43803" y="95521"/>
                  </a:cubicBezTo>
                  <a:cubicBezTo>
                    <a:pt x="44209" y="95034"/>
                    <a:pt x="44615" y="94506"/>
                    <a:pt x="44981" y="93979"/>
                  </a:cubicBezTo>
                  <a:cubicBezTo>
                    <a:pt x="45062" y="93897"/>
                    <a:pt x="45062" y="93816"/>
                    <a:pt x="45062" y="93735"/>
                  </a:cubicBezTo>
                  <a:cubicBezTo>
                    <a:pt x="45021" y="93613"/>
                    <a:pt x="44981" y="93532"/>
                    <a:pt x="44899" y="93492"/>
                  </a:cubicBezTo>
                  <a:cubicBezTo>
                    <a:pt x="44818" y="93451"/>
                    <a:pt x="44737" y="93410"/>
                    <a:pt x="44656" y="93410"/>
                  </a:cubicBezTo>
                  <a:close/>
                  <a:moveTo>
                    <a:pt x="42261" y="96414"/>
                  </a:moveTo>
                  <a:cubicBezTo>
                    <a:pt x="42179" y="96455"/>
                    <a:pt x="42098" y="96496"/>
                    <a:pt x="42017" y="96536"/>
                  </a:cubicBezTo>
                  <a:cubicBezTo>
                    <a:pt x="41611" y="97023"/>
                    <a:pt x="41205" y="97510"/>
                    <a:pt x="40759" y="97998"/>
                  </a:cubicBezTo>
                  <a:cubicBezTo>
                    <a:pt x="40677" y="98119"/>
                    <a:pt x="40677" y="98241"/>
                    <a:pt x="40718" y="98363"/>
                  </a:cubicBezTo>
                  <a:cubicBezTo>
                    <a:pt x="40799" y="98525"/>
                    <a:pt x="40880" y="98607"/>
                    <a:pt x="41043" y="98607"/>
                  </a:cubicBezTo>
                  <a:cubicBezTo>
                    <a:pt x="41165" y="98607"/>
                    <a:pt x="41246" y="98566"/>
                    <a:pt x="41327" y="98485"/>
                  </a:cubicBezTo>
                  <a:cubicBezTo>
                    <a:pt x="41733" y="97998"/>
                    <a:pt x="42179" y="97510"/>
                    <a:pt x="42585" y="97023"/>
                  </a:cubicBezTo>
                  <a:cubicBezTo>
                    <a:pt x="42626" y="96942"/>
                    <a:pt x="42667" y="96861"/>
                    <a:pt x="42667" y="96780"/>
                  </a:cubicBezTo>
                  <a:cubicBezTo>
                    <a:pt x="42667" y="96658"/>
                    <a:pt x="42626" y="96577"/>
                    <a:pt x="42545" y="96496"/>
                  </a:cubicBezTo>
                  <a:cubicBezTo>
                    <a:pt x="42464" y="96455"/>
                    <a:pt x="42382" y="96414"/>
                    <a:pt x="42261" y="96414"/>
                  </a:cubicBezTo>
                  <a:close/>
                  <a:moveTo>
                    <a:pt x="39744" y="99175"/>
                  </a:moveTo>
                  <a:cubicBezTo>
                    <a:pt x="39663" y="99175"/>
                    <a:pt x="39622" y="99215"/>
                    <a:pt x="39581" y="99256"/>
                  </a:cubicBezTo>
                  <a:cubicBezTo>
                    <a:pt x="39541" y="99256"/>
                    <a:pt x="39500" y="99337"/>
                    <a:pt x="39460" y="99378"/>
                  </a:cubicBezTo>
                  <a:cubicBezTo>
                    <a:pt x="39013" y="99824"/>
                    <a:pt x="38566" y="100271"/>
                    <a:pt x="38120" y="100717"/>
                  </a:cubicBezTo>
                  <a:cubicBezTo>
                    <a:pt x="38039" y="100799"/>
                    <a:pt x="37998" y="100880"/>
                    <a:pt x="37998" y="100961"/>
                  </a:cubicBezTo>
                  <a:cubicBezTo>
                    <a:pt x="37998" y="101083"/>
                    <a:pt x="38039" y="101164"/>
                    <a:pt x="38120" y="101245"/>
                  </a:cubicBezTo>
                  <a:cubicBezTo>
                    <a:pt x="38201" y="101326"/>
                    <a:pt x="38282" y="101367"/>
                    <a:pt x="38364" y="101367"/>
                  </a:cubicBezTo>
                  <a:cubicBezTo>
                    <a:pt x="38485" y="101367"/>
                    <a:pt x="38566" y="101326"/>
                    <a:pt x="38607" y="101245"/>
                  </a:cubicBezTo>
                  <a:cubicBezTo>
                    <a:pt x="39094" y="100799"/>
                    <a:pt x="39541" y="100352"/>
                    <a:pt x="39987" y="99865"/>
                  </a:cubicBezTo>
                  <a:cubicBezTo>
                    <a:pt x="40028" y="99865"/>
                    <a:pt x="40069" y="99824"/>
                    <a:pt x="40109" y="99743"/>
                  </a:cubicBezTo>
                  <a:cubicBezTo>
                    <a:pt x="40150" y="99703"/>
                    <a:pt x="40190" y="99662"/>
                    <a:pt x="40190" y="99581"/>
                  </a:cubicBezTo>
                  <a:cubicBezTo>
                    <a:pt x="40190" y="99540"/>
                    <a:pt x="40190" y="99500"/>
                    <a:pt x="40150" y="99418"/>
                  </a:cubicBezTo>
                  <a:cubicBezTo>
                    <a:pt x="40150" y="99378"/>
                    <a:pt x="40109" y="99337"/>
                    <a:pt x="40069" y="99297"/>
                  </a:cubicBezTo>
                  <a:cubicBezTo>
                    <a:pt x="40028" y="99215"/>
                    <a:pt x="39987" y="99215"/>
                    <a:pt x="39906" y="99175"/>
                  </a:cubicBezTo>
                  <a:close/>
                  <a:moveTo>
                    <a:pt x="36983" y="102017"/>
                  </a:moveTo>
                  <a:cubicBezTo>
                    <a:pt x="36902" y="102017"/>
                    <a:pt x="36821" y="102017"/>
                    <a:pt x="36740" y="102057"/>
                  </a:cubicBezTo>
                  <a:cubicBezTo>
                    <a:pt x="36253" y="102504"/>
                    <a:pt x="35765" y="102910"/>
                    <a:pt x="35319" y="103316"/>
                  </a:cubicBezTo>
                  <a:cubicBezTo>
                    <a:pt x="35197" y="103437"/>
                    <a:pt x="35156" y="103559"/>
                    <a:pt x="35238" y="103722"/>
                  </a:cubicBezTo>
                  <a:cubicBezTo>
                    <a:pt x="35278" y="103843"/>
                    <a:pt x="35400" y="103965"/>
                    <a:pt x="35522" y="103965"/>
                  </a:cubicBezTo>
                  <a:lnTo>
                    <a:pt x="35522" y="103925"/>
                  </a:lnTo>
                  <a:cubicBezTo>
                    <a:pt x="35603" y="103925"/>
                    <a:pt x="35684" y="103925"/>
                    <a:pt x="35765" y="103884"/>
                  </a:cubicBezTo>
                  <a:cubicBezTo>
                    <a:pt x="36253" y="103437"/>
                    <a:pt x="36740" y="103031"/>
                    <a:pt x="37227" y="102585"/>
                  </a:cubicBezTo>
                  <a:cubicBezTo>
                    <a:pt x="37267" y="102544"/>
                    <a:pt x="37267" y="102463"/>
                    <a:pt x="37267" y="102382"/>
                  </a:cubicBezTo>
                  <a:cubicBezTo>
                    <a:pt x="37267" y="102260"/>
                    <a:pt x="37227" y="102220"/>
                    <a:pt x="37186" y="102138"/>
                  </a:cubicBezTo>
                  <a:cubicBezTo>
                    <a:pt x="37105" y="102098"/>
                    <a:pt x="37064" y="102057"/>
                    <a:pt x="36983" y="102017"/>
                  </a:cubicBezTo>
                  <a:close/>
                  <a:moveTo>
                    <a:pt x="34142" y="104371"/>
                  </a:moveTo>
                  <a:cubicBezTo>
                    <a:pt x="34101" y="104371"/>
                    <a:pt x="34020" y="104371"/>
                    <a:pt x="33979" y="104412"/>
                  </a:cubicBezTo>
                  <a:cubicBezTo>
                    <a:pt x="33939" y="104452"/>
                    <a:pt x="33857" y="104452"/>
                    <a:pt x="33857" y="104533"/>
                  </a:cubicBezTo>
                  <a:cubicBezTo>
                    <a:pt x="33330" y="104939"/>
                    <a:pt x="32843" y="105305"/>
                    <a:pt x="32315" y="105670"/>
                  </a:cubicBezTo>
                  <a:cubicBezTo>
                    <a:pt x="32234" y="105751"/>
                    <a:pt x="32193" y="105832"/>
                    <a:pt x="32193" y="105914"/>
                  </a:cubicBezTo>
                  <a:cubicBezTo>
                    <a:pt x="32152" y="106035"/>
                    <a:pt x="32193" y="106117"/>
                    <a:pt x="32234" y="106198"/>
                  </a:cubicBezTo>
                  <a:cubicBezTo>
                    <a:pt x="32315" y="106279"/>
                    <a:pt x="32437" y="106320"/>
                    <a:pt x="32558" y="106320"/>
                  </a:cubicBezTo>
                  <a:cubicBezTo>
                    <a:pt x="32640" y="106320"/>
                    <a:pt x="32721" y="106320"/>
                    <a:pt x="32761" y="106279"/>
                  </a:cubicBezTo>
                  <a:cubicBezTo>
                    <a:pt x="33289" y="105873"/>
                    <a:pt x="33817" y="105508"/>
                    <a:pt x="34304" y="105102"/>
                  </a:cubicBezTo>
                  <a:cubicBezTo>
                    <a:pt x="34345" y="105061"/>
                    <a:pt x="34385" y="105021"/>
                    <a:pt x="34426" y="104980"/>
                  </a:cubicBezTo>
                  <a:cubicBezTo>
                    <a:pt x="34466" y="104939"/>
                    <a:pt x="34507" y="104899"/>
                    <a:pt x="34507" y="104818"/>
                  </a:cubicBezTo>
                  <a:cubicBezTo>
                    <a:pt x="34548" y="104777"/>
                    <a:pt x="34548" y="104736"/>
                    <a:pt x="34548" y="104655"/>
                  </a:cubicBezTo>
                  <a:cubicBezTo>
                    <a:pt x="34507" y="104615"/>
                    <a:pt x="34507" y="104533"/>
                    <a:pt x="34466" y="104493"/>
                  </a:cubicBezTo>
                  <a:cubicBezTo>
                    <a:pt x="34426" y="104452"/>
                    <a:pt x="34385" y="104412"/>
                    <a:pt x="34304" y="104412"/>
                  </a:cubicBezTo>
                  <a:cubicBezTo>
                    <a:pt x="34263" y="104371"/>
                    <a:pt x="34223" y="104371"/>
                    <a:pt x="34142" y="104371"/>
                  </a:cubicBezTo>
                  <a:close/>
                  <a:moveTo>
                    <a:pt x="30894" y="106776"/>
                  </a:moveTo>
                  <a:cubicBezTo>
                    <a:pt x="30853" y="106776"/>
                    <a:pt x="30813" y="106786"/>
                    <a:pt x="30772" y="106807"/>
                  </a:cubicBezTo>
                  <a:cubicBezTo>
                    <a:pt x="30244" y="107172"/>
                    <a:pt x="29717" y="107497"/>
                    <a:pt x="29189" y="107862"/>
                  </a:cubicBezTo>
                  <a:cubicBezTo>
                    <a:pt x="29067" y="107943"/>
                    <a:pt x="29027" y="108106"/>
                    <a:pt x="29067" y="108268"/>
                  </a:cubicBezTo>
                  <a:cubicBezTo>
                    <a:pt x="29108" y="108390"/>
                    <a:pt x="29230" y="108512"/>
                    <a:pt x="29392" y="108512"/>
                  </a:cubicBezTo>
                  <a:cubicBezTo>
                    <a:pt x="29473" y="108512"/>
                    <a:pt x="29514" y="108512"/>
                    <a:pt x="29595" y="108471"/>
                  </a:cubicBezTo>
                  <a:cubicBezTo>
                    <a:pt x="30123" y="108106"/>
                    <a:pt x="30650" y="107781"/>
                    <a:pt x="31178" y="107416"/>
                  </a:cubicBezTo>
                  <a:cubicBezTo>
                    <a:pt x="31259" y="107334"/>
                    <a:pt x="31259" y="107253"/>
                    <a:pt x="31259" y="107172"/>
                  </a:cubicBezTo>
                  <a:cubicBezTo>
                    <a:pt x="31300" y="107091"/>
                    <a:pt x="31259" y="107010"/>
                    <a:pt x="31219" y="106929"/>
                  </a:cubicBezTo>
                  <a:cubicBezTo>
                    <a:pt x="31178" y="106888"/>
                    <a:pt x="31097" y="106807"/>
                    <a:pt x="31016" y="106807"/>
                  </a:cubicBezTo>
                  <a:cubicBezTo>
                    <a:pt x="30975" y="106786"/>
                    <a:pt x="30935" y="106776"/>
                    <a:pt x="30894" y="106776"/>
                  </a:cubicBezTo>
                  <a:close/>
                  <a:moveTo>
                    <a:pt x="27565" y="108837"/>
                  </a:moveTo>
                  <a:cubicBezTo>
                    <a:pt x="27037" y="109161"/>
                    <a:pt x="26469" y="109486"/>
                    <a:pt x="25941" y="109811"/>
                  </a:cubicBezTo>
                  <a:cubicBezTo>
                    <a:pt x="25779" y="109933"/>
                    <a:pt x="25738" y="110054"/>
                    <a:pt x="25779" y="110217"/>
                  </a:cubicBezTo>
                  <a:cubicBezTo>
                    <a:pt x="25820" y="110379"/>
                    <a:pt x="25941" y="110460"/>
                    <a:pt x="26104" y="110501"/>
                  </a:cubicBezTo>
                  <a:cubicBezTo>
                    <a:pt x="26185" y="110501"/>
                    <a:pt x="26226" y="110501"/>
                    <a:pt x="26307" y="110460"/>
                  </a:cubicBezTo>
                  <a:cubicBezTo>
                    <a:pt x="26834" y="110136"/>
                    <a:pt x="27403" y="109811"/>
                    <a:pt x="27971" y="109486"/>
                  </a:cubicBezTo>
                  <a:cubicBezTo>
                    <a:pt x="28012" y="109405"/>
                    <a:pt x="28052" y="109324"/>
                    <a:pt x="28052" y="109242"/>
                  </a:cubicBezTo>
                  <a:cubicBezTo>
                    <a:pt x="28052" y="109161"/>
                    <a:pt x="28052" y="109080"/>
                    <a:pt x="28012" y="109039"/>
                  </a:cubicBezTo>
                  <a:cubicBezTo>
                    <a:pt x="27971" y="108958"/>
                    <a:pt x="27890" y="108877"/>
                    <a:pt x="27809" y="108877"/>
                  </a:cubicBezTo>
                  <a:cubicBezTo>
                    <a:pt x="27728" y="108837"/>
                    <a:pt x="27646" y="108837"/>
                    <a:pt x="27565" y="108837"/>
                  </a:cubicBezTo>
                  <a:close/>
                  <a:moveTo>
                    <a:pt x="24399" y="110673"/>
                  </a:moveTo>
                  <a:cubicBezTo>
                    <a:pt x="24358" y="110673"/>
                    <a:pt x="24318" y="110684"/>
                    <a:pt x="24277" y="110704"/>
                  </a:cubicBezTo>
                  <a:cubicBezTo>
                    <a:pt x="23709" y="110988"/>
                    <a:pt x="23140" y="111272"/>
                    <a:pt x="22572" y="111556"/>
                  </a:cubicBezTo>
                  <a:cubicBezTo>
                    <a:pt x="22410" y="111638"/>
                    <a:pt x="22369" y="111800"/>
                    <a:pt x="22410" y="111962"/>
                  </a:cubicBezTo>
                  <a:cubicBezTo>
                    <a:pt x="22450" y="112124"/>
                    <a:pt x="22531" y="112206"/>
                    <a:pt x="22733" y="112246"/>
                  </a:cubicBezTo>
                  <a:lnTo>
                    <a:pt x="22733" y="112246"/>
                  </a:lnTo>
                  <a:cubicBezTo>
                    <a:pt x="22789" y="112245"/>
                    <a:pt x="22823" y="112239"/>
                    <a:pt x="22856" y="112206"/>
                  </a:cubicBezTo>
                  <a:cubicBezTo>
                    <a:pt x="23465" y="111962"/>
                    <a:pt x="24033" y="111678"/>
                    <a:pt x="24602" y="111353"/>
                  </a:cubicBezTo>
                  <a:cubicBezTo>
                    <a:pt x="24683" y="111313"/>
                    <a:pt x="24723" y="111232"/>
                    <a:pt x="24764" y="111150"/>
                  </a:cubicBezTo>
                  <a:cubicBezTo>
                    <a:pt x="24805" y="111069"/>
                    <a:pt x="24805" y="110947"/>
                    <a:pt x="24764" y="110866"/>
                  </a:cubicBezTo>
                  <a:cubicBezTo>
                    <a:pt x="24723" y="110785"/>
                    <a:pt x="24642" y="110744"/>
                    <a:pt x="24521" y="110704"/>
                  </a:cubicBezTo>
                  <a:cubicBezTo>
                    <a:pt x="24480" y="110684"/>
                    <a:pt x="24439" y="110673"/>
                    <a:pt x="24399" y="110673"/>
                  </a:cubicBezTo>
                  <a:close/>
                  <a:moveTo>
                    <a:pt x="22733" y="112246"/>
                  </a:moveTo>
                  <a:cubicBezTo>
                    <a:pt x="22721" y="112247"/>
                    <a:pt x="22708" y="112247"/>
                    <a:pt x="22694" y="112247"/>
                  </a:cubicBezTo>
                  <a:lnTo>
                    <a:pt x="22734" y="112247"/>
                  </a:lnTo>
                  <a:cubicBezTo>
                    <a:pt x="22734" y="112246"/>
                    <a:pt x="22734" y="112246"/>
                    <a:pt x="22733" y="112246"/>
                  </a:cubicBezTo>
                  <a:close/>
                  <a:moveTo>
                    <a:pt x="20953" y="112297"/>
                  </a:moveTo>
                  <a:cubicBezTo>
                    <a:pt x="20908" y="112297"/>
                    <a:pt x="20867" y="112307"/>
                    <a:pt x="20826" y="112328"/>
                  </a:cubicBezTo>
                  <a:cubicBezTo>
                    <a:pt x="20258" y="112571"/>
                    <a:pt x="19649" y="112815"/>
                    <a:pt x="19081" y="113058"/>
                  </a:cubicBezTo>
                  <a:cubicBezTo>
                    <a:pt x="19000" y="113099"/>
                    <a:pt x="18959" y="113180"/>
                    <a:pt x="18918" y="113221"/>
                  </a:cubicBezTo>
                  <a:cubicBezTo>
                    <a:pt x="18878" y="113302"/>
                    <a:pt x="18878" y="113383"/>
                    <a:pt x="18878" y="113464"/>
                  </a:cubicBezTo>
                  <a:cubicBezTo>
                    <a:pt x="18918" y="113546"/>
                    <a:pt x="18918" y="113627"/>
                    <a:pt x="19000" y="113667"/>
                  </a:cubicBezTo>
                  <a:cubicBezTo>
                    <a:pt x="19040" y="113708"/>
                    <a:pt x="19121" y="113749"/>
                    <a:pt x="19203" y="113789"/>
                  </a:cubicBezTo>
                  <a:lnTo>
                    <a:pt x="19203" y="113749"/>
                  </a:lnTo>
                  <a:lnTo>
                    <a:pt x="19324" y="113749"/>
                  </a:lnTo>
                  <a:cubicBezTo>
                    <a:pt x="19933" y="113505"/>
                    <a:pt x="20542" y="113261"/>
                    <a:pt x="21111" y="113018"/>
                  </a:cubicBezTo>
                  <a:cubicBezTo>
                    <a:pt x="21192" y="112977"/>
                    <a:pt x="21273" y="112896"/>
                    <a:pt x="21313" y="112815"/>
                  </a:cubicBezTo>
                  <a:cubicBezTo>
                    <a:pt x="21354" y="112693"/>
                    <a:pt x="21354" y="112612"/>
                    <a:pt x="21313" y="112531"/>
                  </a:cubicBezTo>
                  <a:cubicBezTo>
                    <a:pt x="21273" y="112449"/>
                    <a:pt x="21192" y="112368"/>
                    <a:pt x="21111" y="112328"/>
                  </a:cubicBezTo>
                  <a:cubicBezTo>
                    <a:pt x="21050" y="112307"/>
                    <a:pt x="20999" y="112297"/>
                    <a:pt x="20953" y="112297"/>
                  </a:cubicBezTo>
                  <a:close/>
                  <a:moveTo>
                    <a:pt x="17295" y="113749"/>
                  </a:moveTo>
                  <a:cubicBezTo>
                    <a:pt x="16686" y="113952"/>
                    <a:pt x="16077" y="114154"/>
                    <a:pt x="15468" y="114357"/>
                  </a:cubicBezTo>
                  <a:cubicBezTo>
                    <a:pt x="15427" y="114398"/>
                    <a:pt x="15346" y="114439"/>
                    <a:pt x="15305" y="114520"/>
                  </a:cubicBezTo>
                  <a:cubicBezTo>
                    <a:pt x="15265" y="114601"/>
                    <a:pt x="15265" y="114682"/>
                    <a:pt x="15265" y="114763"/>
                  </a:cubicBezTo>
                  <a:cubicBezTo>
                    <a:pt x="15305" y="114845"/>
                    <a:pt x="15346" y="114926"/>
                    <a:pt x="15387" y="114966"/>
                  </a:cubicBezTo>
                  <a:cubicBezTo>
                    <a:pt x="15468" y="115007"/>
                    <a:pt x="15508" y="115048"/>
                    <a:pt x="15590" y="115088"/>
                  </a:cubicBezTo>
                  <a:cubicBezTo>
                    <a:pt x="15630" y="115088"/>
                    <a:pt x="15671" y="115048"/>
                    <a:pt x="15711" y="115048"/>
                  </a:cubicBezTo>
                  <a:cubicBezTo>
                    <a:pt x="16320" y="114845"/>
                    <a:pt x="16929" y="114642"/>
                    <a:pt x="17538" y="114439"/>
                  </a:cubicBezTo>
                  <a:cubicBezTo>
                    <a:pt x="17619" y="114398"/>
                    <a:pt x="17660" y="114317"/>
                    <a:pt x="17660" y="114236"/>
                  </a:cubicBezTo>
                  <a:cubicBezTo>
                    <a:pt x="17701" y="114154"/>
                    <a:pt x="17701" y="114073"/>
                    <a:pt x="17660" y="113992"/>
                  </a:cubicBezTo>
                  <a:cubicBezTo>
                    <a:pt x="17660" y="113911"/>
                    <a:pt x="17579" y="113830"/>
                    <a:pt x="17538" y="113789"/>
                  </a:cubicBezTo>
                  <a:cubicBezTo>
                    <a:pt x="17457" y="113749"/>
                    <a:pt x="17376" y="113749"/>
                    <a:pt x="17295" y="113749"/>
                  </a:cubicBezTo>
                  <a:close/>
                  <a:moveTo>
                    <a:pt x="13803" y="114804"/>
                  </a:moveTo>
                  <a:cubicBezTo>
                    <a:pt x="13763" y="114845"/>
                    <a:pt x="13682" y="114845"/>
                    <a:pt x="13641" y="114885"/>
                  </a:cubicBezTo>
                  <a:cubicBezTo>
                    <a:pt x="13032" y="115048"/>
                    <a:pt x="12423" y="115210"/>
                    <a:pt x="11814" y="115372"/>
                  </a:cubicBezTo>
                  <a:cubicBezTo>
                    <a:pt x="11733" y="115413"/>
                    <a:pt x="11692" y="115454"/>
                    <a:pt x="11652" y="115535"/>
                  </a:cubicBezTo>
                  <a:cubicBezTo>
                    <a:pt x="11611" y="115616"/>
                    <a:pt x="11571" y="115697"/>
                    <a:pt x="11571" y="115778"/>
                  </a:cubicBezTo>
                  <a:cubicBezTo>
                    <a:pt x="11611" y="115859"/>
                    <a:pt x="11652" y="115941"/>
                    <a:pt x="11692" y="115981"/>
                  </a:cubicBezTo>
                  <a:cubicBezTo>
                    <a:pt x="11733" y="116022"/>
                    <a:pt x="11814" y="116103"/>
                    <a:pt x="11895" y="116103"/>
                  </a:cubicBezTo>
                  <a:lnTo>
                    <a:pt x="11977" y="116103"/>
                  </a:lnTo>
                  <a:cubicBezTo>
                    <a:pt x="12626" y="115941"/>
                    <a:pt x="13235" y="115778"/>
                    <a:pt x="13844" y="115575"/>
                  </a:cubicBezTo>
                  <a:cubicBezTo>
                    <a:pt x="13925" y="115575"/>
                    <a:pt x="13966" y="115575"/>
                    <a:pt x="14006" y="115535"/>
                  </a:cubicBezTo>
                  <a:cubicBezTo>
                    <a:pt x="14088" y="115535"/>
                    <a:pt x="14128" y="115494"/>
                    <a:pt x="14169" y="115454"/>
                  </a:cubicBezTo>
                  <a:cubicBezTo>
                    <a:pt x="14209" y="115372"/>
                    <a:pt x="14209" y="115332"/>
                    <a:pt x="14250" y="115291"/>
                  </a:cubicBezTo>
                  <a:cubicBezTo>
                    <a:pt x="14250" y="115210"/>
                    <a:pt x="14250" y="115169"/>
                    <a:pt x="14209" y="115088"/>
                  </a:cubicBezTo>
                  <a:cubicBezTo>
                    <a:pt x="14209" y="115048"/>
                    <a:pt x="14169" y="114966"/>
                    <a:pt x="14128" y="114926"/>
                  </a:cubicBezTo>
                  <a:cubicBezTo>
                    <a:pt x="14088" y="114885"/>
                    <a:pt x="14047" y="114885"/>
                    <a:pt x="14006" y="114845"/>
                  </a:cubicBezTo>
                  <a:cubicBezTo>
                    <a:pt x="13925" y="114804"/>
                    <a:pt x="13885" y="114804"/>
                    <a:pt x="13803" y="114804"/>
                  </a:cubicBezTo>
                  <a:close/>
                  <a:moveTo>
                    <a:pt x="10150" y="115738"/>
                  </a:moveTo>
                  <a:cubicBezTo>
                    <a:pt x="10069" y="115738"/>
                    <a:pt x="10028" y="115778"/>
                    <a:pt x="9947" y="115819"/>
                  </a:cubicBezTo>
                  <a:cubicBezTo>
                    <a:pt x="9338" y="115941"/>
                    <a:pt x="8688" y="116062"/>
                    <a:pt x="8079" y="116184"/>
                  </a:cubicBezTo>
                  <a:cubicBezTo>
                    <a:pt x="7998" y="116225"/>
                    <a:pt x="7958" y="116265"/>
                    <a:pt x="7917" y="116347"/>
                  </a:cubicBezTo>
                  <a:cubicBezTo>
                    <a:pt x="7876" y="116428"/>
                    <a:pt x="7836" y="116468"/>
                    <a:pt x="7836" y="116550"/>
                  </a:cubicBezTo>
                  <a:cubicBezTo>
                    <a:pt x="7876" y="116631"/>
                    <a:pt x="7876" y="116712"/>
                    <a:pt x="7958" y="116793"/>
                  </a:cubicBezTo>
                  <a:cubicBezTo>
                    <a:pt x="7998" y="116834"/>
                    <a:pt x="8079" y="116874"/>
                    <a:pt x="8161" y="116915"/>
                  </a:cubicBezTo>
                  <a:lnTo>
                    <a:pt x="8201" y="116915"/>
                  </a:lnTo>
                  <a:cubicBezTo>
                    <a:pt x="8851" y="116793"/>
                    <a:pt x="9500" y="116671"/>
                    <a:pt x="10109" y="116509"/>
                  </a:cubicBezTo>
                  <a:lnTo>
                    <a:pt x="10272" y="116509"/>
                  </a:lnTo>
                  <a:cubicBezTo>
                    <a:pt x="10353" y="116468"/>
                    <a:pt x="10393" y="116428"/>
                    <a:pt x="10434" y="116387"/>
                  </a:cubicBezTo>
                  <a:cubicBezTo>
                    <a:pt x="10475" y="116347"/>
                    <a:pt x="10515" y="116306"/>
                    <a:pt x="10515" y="116225"/>
                  </a:cubicBezTo>
                  <a:cubicBezTo>
                    <a:pt x="10515" y="116184"/>
                    <a:pt x="10515" y="116103"/>
                    <a:pt x="10515" y="116062"/>
                  </a:cubicBezTo>
                  <a:cubicBezTo>
                    <a:pt x="10515" y="115981"/>
                    <a:pt x="10475" y="115941"/>
                    <a:pt x="10434" y="115900"/>
                  </a:cubicBezTo>
                  <a:cubicBezTo>
                    <a:pt x="10393" y="115859"/>
                    <a:pt x="10353" y="115819"/>
                    <a:pt x="10312" y="115778"/>
                  </a:cubicBezTo>
                  <a:cubicBezTo>
                    <a:pt x="10231" y="115778"/>
                    <a:pt x="10190" y="115738"/>
                    <a:pt x="10150" y="115738"/>
                  </a:cubicBezTo>
                  <a:close/>
                  <a:moveTo>
                    <a:pt x="6212" y="116509"/>
                  </a:moveTo>
                  <a:cubicBezTo>
                    <a:pt x="5603" y="116590"/>
                    <a:pt x="4954" y="116671"/>
                    <a:pt x="4304" y="116753"/>
                  </a:cubicBezTo>
                  <a:cubicBezTo>
                    <a:pt x="4223" y="116753"/>
                    <a:pt x="4182" y="116834"/>
                    <a:pt x="4142" y="116874"/>
                  </a:cubicBezTo>
                  <a:cubicBezTo>
                    <a:pt x="4101" y="116956"/>
                    <a:pt x="4061" y="117037"/>
                    <a:pt x="4061" y="117118"/>
                  </a:cubicBezTo>
                  <a:cubicBezTo>
                    <a:pt x="4061" y="117199"/>
                    <a:pt x="4101" y="117280"/>
                    <a:pt x="4142" y="117362"/>
                  </a:cubicBezTo>
                  <a:cubicBezTo>
                    <a:pt x="4223" y="117402"/>
                    <a:pt x="4263" y="117443"/>
                    <a:pt x="4345" y="117483"/>
                  </a:cubicBezTo>
                  <a:lnTo>
                    <a:pt x="4426" y="117483"/>
                  </a:lnTo>
                  <a:cubicBezTo>
                    <a:pt x="5075" y="117402"/>
                    <a:pt x="5684" y="117321"/>
                    <a:pt x="6334" y="117199"/>
                  </a:cubicBezTo>
                  <a:cubicBezTo>
                    <a:pt x="6415" y="117199"/>
                    <a:pt x="6456" y="117118"/>
                    <a:pt x="6496" y="117037"/>
                  </a:cubicBezTo>
                  <a:cubicBezTo>
                    <a:pt x="6537" y="116956"/>
                    <a:pt x="6577" y="116915"/>
                    <a:pt x="6537" y="116793"/>
                  </a:cubicBezTo>
                  <a:cubicBezTo>
                    <a:pt x="6537" y="116712"/>
                    <a:pt x="6496" y="116671"/>
                    <a:pt x="6456" y="116590"/>
                  </a:cubicBezTo>
                  <a:cubicBezTo>
                    <a:pt x="6374" y="116550"/>
                    <a:pt x="6293" y="116509"/>
                    <a:pt x="6212" y="116509"/>
                  </a:cubicBezTo>
                  <a:close/>
                  <a:moveTo>
                    <a:pt x="2437" y="116915"/>
                  </a:moveTo>
                  <a:cubicBezTo>
                    <a:pt x="1787" y="116996"/>
                    <a:pt x="1178" y="117037"/>
                    <a:pt x="529" y="117037"/>
                  </a:cubicBezTo>
                  <a:cubicBezTo>
                    <a:pt x="448" y="117077"/>
                    <a:pt x="366" y="117118"/>
                    <a:pt x="326" y="117199"/>
                  </a:cubicBezTo>
                  <a:cubicBezTo>
                    <a:pt x="285" y="117280"/>
                    <a:pt x="285" y="117362"/>
                    <a:pt x="285" y="117443"/>
                  </a:cubicBezTo>
                  <a:cubicBezTo>
                    <a:pt x="285" y="117524"/>
                    <a:pt x="285" y="117564"/>
                    <a:pt x="366" y="117646"/>
                  </a:cubicBezTo>
                  <a:cubicBezTo>
                    <a:pt x="407" y="117727"/>
                    <a:pt x="488" y="117767"/>
                    <a:pt x="569" y="117767"/>
                  </a:cubicBezTo>
                  <a:cubicBezTo>
                    <a:pt x="1178" y="117727"/>
                    <a:pt x="1828" y="117686"/>
                    <a:pt x="2477" y="117646"/>
                  </a:cubicBezTo>
                  <a:cubicBezTo>
                    <a:pt x="2558" y="117646"/>
                    <a:pt x="2640" y="117605"/>
                    <a:pt x="2721" y="117524"/>
                  </a:cubicBezTo>
                  <a:cubicBezTo>
                    <a:pt x="2802" y="117443"/>
                    <a:pt x="2802" y="117362"/>
                    <a:pt x="2802" y="117280"/>
                  </a:cubicBezTo>
                  <a:cubicBezTo>
                    <a:pt x="2802" y="117159"/>
                    <a:pt x="2761" y="117077"/>
                    <a:pt x="2680" y="117037"/>
                  </a:cubicBezTo>
                  <a:cubicBezTo>
                    <a:pt x="2599" y="116956"/>
                    <a:pt x="2518" y="116915"/>
                    <a:pt x="2437" y="11691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1457888" y="3092575"/>
              <a:ext cx="57575" cy="57575"/>
            </a:xfrm>
            <a:custGeom>
              <a:rect b="b" l="l" r="r" t="t"/>
              <a:pathLst>
                <a:path extrusionOk="0" fill="none" h="2303" w="2303">
                  <a:moveTo>
                    <a:pt x="2303" y="1168"/>
                  </a:moveTo>
                  <a:cubicBezTo>
                    <a:pt x="2303" y="1802"/>
                    <a:pt x="1802" y="2302"/>
                    <a:pt x="1168" y="2302"/>
                  </a:cubicBezTo>
                  <a:cubicBezTo>
                    <a:pt x="535" y="2302"/>
                    <a:pt x="1" y="1802"/>
                    <a:pt x="1" y="1168"/>
                  </a:cubicBezTo>
                  <a:cubicBezTo>
                    <a:pt x="1" y="534"/>
                    <a:pt x="535" y="1"/>
                    <a:pt x="1168" y="1"/>
                  </a:cubicBezTo>
                  <a:cubicBezTo>
                    <a:pt x="1802" y="1"/>
                    <a:pt x="2303" y="534"/>
                    <a:pt x="2303" y="1168"/>
                  </a:cubicBezTo>
                  <a:close/>
                </a:path>
              </a:pathLst>
            </a:custGeom>
            <a:solidFill>
              <a:schemeClr val="accent6"/>
            </a:solid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2904060" y="1932243"/>
              <a:ext cx="81684" cy="81684"/>
            </a:xfrm>
            <a:custGeom>
              <a:rect b="b" l="l" r="r" t="t"/>
              <a:pathLst>
                <a:path extrusionOk="0" h="3817" w="3817">
                  <a:moveTo>
                    <a:pt x="1908" y="1"/>
                  </a:moveTo>
                  <a:cubicBezTo>
                    <a:pt x="1665" y="1"/>
                    <a:pt x="1421" y="41"/>
                    <a:pt x="1178" y="163"/>
                  </a:cubicBezTo>
                  <a:cubicBezTo>
                    <a:pt x="975" y="244"/>
                    <a:pt x="731" y="407"/>
                    <a:pt x="569" y="569"/>
                  </a:cubicBezTo>
                  <a:cubicBezTo>
                    <a:pt x="406" y="732"/>
                    <a:pt x="244" y="934"/>
                    <a:pt x="163" y="1178"/>
                  </a:cubicBezTo>
                  <a:cubicBezTo>
                    <a:pt x="82" y="1422"/>
                    <a:pt x="0" y="1665"/>
                    <a:pt x="0" y="1909"/>
                  </a:cubicBezTo>
                  <a:cubicBezTo>
                    <a:pt x="0" y="2152"/>
                    <a:pt x="41" y="2396"/>
                    <a:pt x="163" y="2639"/>
                  </a:cubicBezTo>
                  <a:cubicBezTo>
                    <a:pt x="244" y="2883"/>
                    <a:pt x="406" y="3086"/>
                    <a:pt x="569" y="3248"/>
                  </a:cubicBezTo>
                  <a:cubicBezTo>
                    <a:pt x="731" y="3451"/>
                    <a:pt x="975" y="3573"/>
                    <a:pt x="1178" y="3695"/>
                  </a:cubicBezTo>
                  <a:cubicBezTo>
                    <a:pt x="1421" y="3776"/>
                    <a:pt x="1665" y="3817"/>
                    <a:pt x="1908" y="3817"/>
                  </a:cubicBezTo>
                  <a:cubicBezTo>
                    <a:pt x="2193" y="3817"/>
                    <a:pt x="2396" y="3776"/>
                    <a:pt x="2639" y="3695"/>
                  </a:cubicBezTo>
                  <a:cubicBezTo>
                    <a:pt x="2883" y="3573"/>
                    <a:pt x="3086" y="3451"/>
                    <a:pt x="3289" y="3248"/>
                  </a:cubicBezTo>
                  <a:cubicBezTo>
                    <a:pt x="3451" y="3086"/>
                    <a:pt x="3573" y="2883"/>
                    <a:pt x="3695" y="2639"/>
                  </a:cubicBezTo>
                  <a:cubicBezTo>
                    <a:pt x="3776" y="2396"/>
                    <a:pt x="3816" y="2152"/>
                    <a:pt x="3816" y="1909"/>
                  </a:cubicBezTo>
                  <a:cubicBezTo>
                    <a:pt x="3816" y="1665"/>
                    <a:pt x="3776" y="1422"/>
                    <a:pt x="3695" y="1178"/>
                  </a:cubicBezTo>
                  <a:cubicBezTo>
                    <a:pt x="3573" y="934"/>
                    <a:pt x="3451" y="732"/>
                    <a:pt x="3289" y="569"/>
                  </a:cubicBezTo>
                  <a:cubicBezTo>
                    <a:pt x="3086" y="407"/>
                    <a:pt x="2883" y="244"/>
                    <a:pt x="2639" y="163"/>
                  </a:cubicBezTo>
                  <a:cubicBezTo>
                    <a:pt x="2396" y="41"/>
                    <a:pt x="2193" y="1"/>
                    <a:pt x="1908" y="1"/>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rot="-242926">
              <a:off x="1989575" y="2071081"/>
              <a:ext cx="413397" cy="413397"/>
            </a:xfrm>
            <a:custGeom>
              <a:rect b="b" l="l" r="r" t="t"/>
              <a:pathLst>
                <a:path extrusionOk="0" h="22281" w="22281">
                  <a:moveTo>
                    <a:pt x="11125" y="4468"/>
                  </a:moveTo>
                  <a:cubicBezTo>
                    <a:pt x="14834" y="4468"/>
                    <a:pt x="17812" y="7447"/>
                    <a:pt x="17812" y="11155"/>
                  </a:cubicBezTo>
                  <a:cubicBezTo>
                    <a:pt x="17812" y="14833"/>
                    <a:pt x="14834" y="17842"/>
                    <a:pt x="11125" y="17842"/>
                  </a:cubicBezTo>
                  <a:cubicBezTo>
                    <a:pt x="7447" y="17842"/>
                    <a:pt x="4438" y="14833"/>
                    <a:pt x="4438" y="11155"/>
                  </a:cubicBezTo>
                  <a:cubicBezTo>
                    <a:pt x="4438" y="7447"/>
                    <a:pt x="7447" y="4468"/>
                    <a:pt x="11125" y="4468"/>
                  </a:cubicBezTo>
                  <a:close/>
                  <a:moveTo>
                    <a:pt x="10244" y="0"/>
                  </a:moveTo>
                  <a:cubicBezTo>
                    <a:pt x="10001" y="0"/>
                    <a:pt x="9788" y="213"/>
                    <a:pt x="9788" y="456"/>
                  </a:cubicBezTo>
                  <a:cubicBezTo>
                    <a:pt x="9788" y="699"/>
                    <a:pt x="10001" y="882"/>
                    <a:pt x="10244" y="882"/>
                  </a:cubicBezTo>
                  <a:lnTo>
                    <a:pt x="10730" y="882"/>
                  </a:lnTo>
                  <a:lnTo>
                    <a:pt x="10730" y="3587"/>
                  </a:lnTo>
                  <a:cubicBezTo>
                    <a:pt x="9028" y="3678"/>
                    <a:pt x="7417" y="4347"/>
                    <a:pt x="6140" y="5471"/>
                  </a:cubicBezTo>
                  <a:lnTo>
                    <a:pt x="4226" y="3557"/>
                  </a:lnTo>
                  <a:lnTo>
                    <a:pt x="4529" y="3253"/>
                  </a:lnTo>
                  <a:cubicBezTo>
                    <a:pt x="4681" y="3101"/>
                    <a:pt x="4681" y="2797"/>
                    <a:pt x="4499" y="2645"/>
                  </a:cubicBezTo>
                  <a:cubicBezTo>
                    <a:pt x="4423" y="2553"/>
                    <a:pt x="4317" y="2508"/>
                    <a:pt x="4207" y="2508"/>
                  </a:cubicBezTo>
                  <a:cubicBezTo>
                    <a:pt x="4096" y="2508"/>
                    <a:pt x="3982" y="2553"/>
                    <a:pt x="3891" y="2645"/>
                  </a:cubicBezTo>
                  <a:lnTo>
                    <a:pt x="2615" y="3891"/>
                  </a:lnTo>
                  <a:cubicBezTo>
                    <a:pt x="2463" y="4073"/>
                    <a:pt x="2463" y="4347"/>
                    <a:pt x="2645" y="4529"/>
                  </a:cubicBezTo>
                  <a:cubicBezTo>
                    <a:pt x="2721" y="4605"/>
                    <a:pt x="2827" y="4643"/>
                    <a:pt x="2937" y="4643"/>
                  </a:cubicBezTo>
                  <a:cubicBezTo>
                    <a:pt x="3048" y="4643"/>
                    <a:pt x="3162" y="4605"/>
                    <a:pt x="3253" y="4529"/>
                  </a:cubicBezTo>
                  <a:lnTo>
                    <a:pt x="3587" y="4195"/>
                  </a:lnTo>
                  <a:lnTo>
                    <a:pt x="5502" y="6110"/>
                  </a:lnTo>
                  <a:cubicBezTo>
                    <a:pt x="4377" y="7356"/>
                    <a:pt x="3678" y="8967"/>
                    <a:pt x="3587" y="10669"/>
                  </a:cubicBezTo>
                  <a:lnTo>
                    <a:pt x="882" y="10669"/>
                  </a:lnTo>
                  <a:lnTo>
                    <a:pt x="882" y="10244"/>
                  </a:lnTo>
                  <a:cubicBezTo>
                    <a:pt x="882" y="10000"/>
                    <a:pt x="700" y="9818"/>
                    <a:pt x="426" y="9818"/>
                  </a:cubicBezTo>
                  <a:cubicBezTo>
                    <a:pt x="183" y="9818"/>
                    <a:pt x="1" y="10000"/>
                    <a:pt x="1" y="10244"/>
                  </a:cubicBezTo>
                  <a:lnTo>
                    <a:pt x="1" y="12037"/>
                  </a:lnTo>
                  <a:cubicBezTo>
                    <a:pt x="1" y="12280"/>
                    <a:pt x="183" y="12493"/>
                    <a:pt x="426" y="12493"/>
                  </a:cubicBezTo>
                  <a:cubicBezTo>
                    <a:pt x="700" y="12493"/>
                    <a:pt x="882" y="12280"/>
                    <a:pt x="882" y="12037"/>
                  </a:cubicBezTo>
                  <a:lnTo>
                    <a:pt x="882" y="11551"/>
                  </a:lnTo>
                  <a:lnTo>
                    <a:pt x="3587" y="11551"/>
                  </a:lnTo>
                  <a:cubicBezTo>
                    <a:pt x="3678" y="13253"/>
                    <a:pt x="4347" y="14894"/>
                    <a:pt x="5472" y="16140"/>
                  </a:cubicBezTo>
                  <a:lnTo>
                    <a:pt x="3557" y="18055"/>
                  </a:lnTo>
                  <a:lnTo>
                    <a:pt x="3253" y="17751"/>
                  </a:lnTo>
                  <a:cubicBezTo>
                    <a:pt x="3166" y="17679"/>
                    <a:pt x="3058" y="17641"/>
                    <a:pt x="2949" y="17641"/>
                  </a:cubicBezTo>
                  <a:cubicBezTo>
                    <a:pt x="2830" y="17641"/>
                    <a:pt x="2710" y="17686"/>
                    <a:pt x="2615" y="17782"/>
                  </a:cubicBezTo>
                  <a:cubicBezTo>
                    <a:pt x="2463" y="17964"/>
                    <a:pt x="2463" y="18238"/>
                    <a:pt x="2615" y="18390"/>
                  </a:cubicBezTo>
                  <a:lnTo>
                    <a:pt x="3891" y="19666"/>
                  </a:lnTo>
                  <a:cubicBezTo>
                    <a:pt x="3978" y="19739"/>
                    <a:pt x="4086" y="19777"/>
                    <a:pt x="4195" y="19777"/>
                  </a:cubicBezTo>
                  <a:cubicBezTo>
                    <a:pt x="4314" y="19777"/>
                    <a:pt x="4434" y="19731"/>
                    <a:pt x="4529" y="19636"/>
                  </a:cubicBezTo>
                  <a:cubicBezTo>
                    <a:pt x="4681" y="19484"/>
                    <a:pt x="4681" y="19210"/>
                    <a:pt x="4529" y="19028"/>
                  </a:cubicBezTo>
                  <a:lnTo>
                    <a:pt x="4195" y="18693"/>
                  </a:lnTo>
                  <a:lnTo>
                    <a:pt x="6080" y="16779"/>
                  </a:lnTo>
                  <a:cubicBezTo>
                    <a:pt x="7356" y="17934"/>
                    <a:pt x="8998" y="18602"/>
                    <a:pt x="10730" y="18693"/>
                  </a:cubicBezTo>
                  <a:lnTo>
                    <a:pt x="10730" y="21399"/>
                  </a:lnTo>
                  <a:lnTo>
                    <a:pt x="10244" y="21399"/>
                  </a:lnTo>
                  <a:cubicBezTo>
                    <a:pt x="10001" y="21399"/>
                    <a:pt x="9788" y="21611"/>
                    <a:pt x="9788" y="21855"/>
                  </a:cubicBezTo>
                  <a:cubicBezTo>
                    <a:pt x="9788" y="22098"/>
                    <a:pt x="10001" y="22280"/>
                    <a:pt x="10244" y="22280"/>
                  </a:cubicBezTo>
                  <a:lnTo>
                    <a:pt x="12037" y="22280"/>
                  </a:lnTo>
                  <a:cubicBezTo>
                    <a:pt x="12280" y="22280"/>
                    <a:pt x="12463" y="22098"/>
                    <a:pt x="12463" y="21855"/>
                  </a:cubicBezTo>
                  <a:cubicBezTo>
                    <a:pt x="12463" y="21611"/>
                    <a:pt x="12280" y="21399"/>
                    <a:pt x="12037" y="21399"/>
                  </a:cubicBezTo>
                  <a:lnTo>
                    <a:pt x="11612" y="21399"/>
                  </a:lnTo>
                  <a:lnTo>
                    <a:pt x="11612" y="18693"/>
                  </a:lnTo>
                  <a:cubicBezTo>
                    <a:pt x="13314" y="18602"/>
                    <a:pt x="14925" y="17934"/>
                    <a:pt x="16171" y="16779"/>
                  </a:cubicBezTo>
                  <a:lnTo>
                    <a:pt x="18086" y="18693"/>
                  </a:lnTo>
                  <a:lnTo>
                    <a:pt x="17752" y="19028"/>
                  </a:lnTo>
                  <a:cubicBezTo>
                    <a:pt x="17600" y="19210"/>
                    <a:pt x="17600" y="19484"/>
                    <a:pt x="17782" y="19666"/>
                  </a:cubicBezTo>
                  <a:cubicBezTo>
                    <a:pt x="17858" y="19742"/>
                    <a:pt x="17964" y="19780"/>
                    <a:pt x="18075" y="19780"/>
                  </a:cubicBezTo>
                  <a:cubicBezTo>
                    <a:pt x="18185" y="19780"/>
                    <a:pt x="18299" y="19742"/>
                    <a:pt x="18390" y="19666"/>
                  </a:cubicBezTo>
                  <a:lnTo>
                    <a:pt x="19636" y="18390"/>
                  </a:lnTo>
                  <a:cubicBezTo>
                    <a:pt x="19819" y="18207"/>
                    <a:pt x="19819" y="17934"/>
                    <a:pt x="19636" y="17751"/>
                  </a:cubicBezTo>
                  <a:cubicBezTo>
                    <a:pt x="19545" y="17675"/>
                    <a:pt x="19431" y="17637"/>
                    <a:pt x="19321" y="17637"/>
                  </a:cubicBezTo>
                  <a:cubicBezTo>
                    <a:pt x="19211" y="17637"/>
                    <a:pt x="19104" y="17675"/>
                    <a:pt x="19028" y="17751"/>
                  </a:cubicBezTo>
                  <a:lnTo>
                    <a:pt x="18724" y="18055"/>
                  </a:lnTo>
                  <a:lnTo>
                    <a:pt x="16809" y="16140"/>
                  </a:lnTo>
                  <a:cubicBezTo>
                    <a:pt x="17934" y="14864"/>
                    <a:pt x="18603" y="13253"/>
                    <a:pt x="18694" y="11551"/>
                  </a:cubicBezTo>
                  <a:lnTo>
                    <a:pt x="21399" y="11551"/>
                  </a:lnTo>
                  <a:lnTo>
                    <a:pt x="21399" y="12037"/>
                  </a:lnTo>
                  <a:cubicBezTo>
                    <a:pt x="21399" y="12280"/>
                    <a:pt x="21581" y="12493"/>
                    <a:pt x="21825" y="12493"/>
                  </a:cubicBezTo>
                  <a:cubicBezTo>
                    <a:pt x="22068" y="12493"/>
                    <a:pt x="22281" y="12280"/>
                    <a:pt x="22281" y="12037"/>
                  </a:cubicBezTo>
                  <a:lnTo>
                    <a:pt x="22281" y="10244"/>
                  </a:lnTo>
                  <a:cubicBezTo>
                    <a:pt x="22281" y="10000"/>
                    <a:pt x="22098" y="9818"/>
                    <a:pt x="21825" y="9818"/>
                  </a:cubicBezTo>
                  <a:cubicBezTo>
                    <a:pt x="21581" y="9818"/>
                    <a:pt x="21399" y="10000"/>
                    <a:pt x="21399" y="10244"/>
                  </a:cubicBezTo>
                  <a:lnTo>
                    <a:pt x="21399" y="10669"/>
                  </a:lnTo>
                  <a:lnTo>
                    <a:pt x="18694" y="10669"/>
                  </a:lnTo>
                  <a:cubicBezTo>
                    <a:pt x="18603" y="8967"/>
                    <a:pt x="17904" y="7356"/>
                    <a:pt x="16779" y="6110"/>
                  </a:cubicBezTo>
                  <a:lnTo>
                    <a:pt x="18694" y="4195"/>
                  </a:lnTo>
                  <a:lnTo>
                    <a:pt x="19028" y="4529"/>
                  </a:lnTo>
                  <a:cubicBezTo>
                    <a:pt x="19119" y="4605"/>
                    <a:pt x="19233" y="4643"/>
                    <a:pt x="19344" y="4643"/>
                  </a:cubicBezTo>
                  <a:cubicBezTo>
                    <a:pt x="19454" y="4643"/>
                    <a:pt x="19560" y="4605"/>
                    <a:pt x="19636" y="4529"/>
                  </a:cubicBezTo>
                  <a:cubicBezTo>
                    <a:pt x="19819" y="4347"/>
                    <a:pt x="19819" y="4073"/>
                    <a:pt x="19636" y="3891"/>
                  </a:cubicBezTo>
                  <a:lnTo>
                    <a:pt x="18390" y="2645"/>
                  </a:lnTo>
                  <a:cubicBezTo>
                    <a:pt x="18299" y="2553"/>
                    <a:pt x="18185" y="2508"/>
                    <a:pt x="18071" y="2508"/>
                  </a:cubicBezTo>
                  <a:cubicBezTo>
                    <a:pt x="17957" y="2508"/>
                    <a:pt x="17843" y="2553"/>
                    <a:pt x="17752" y="2645"/>
                  </a:cubicBezTo>
                  <a:cubicBezTo>
                    <a:pt x="17600" y="2827"/>
                    <a:pt x="17600" y="3101"/>
                    <a:pt x="17752" y="3253"/>
                  </a:cubicBezTo>
                  <a:lnTo>
                    <a:pt x="18056" y="3557"/>
                  </a:lnTo>
                  <a:lnTo>
                    <a:pt x="16141" y="5471"/>
                  </a:lnTo>
                  <a:cubicBezTo>
                    <a:pt x="14894" y="4347"/>
                    <a:pt x="13283" y="3708"/>
                    <a:pt x="11612" y="3587"/>
                  </a:cubicBezTo>
                  <a:lnTo>
                    <a:pt x="11612" y="882"/>
                  </a:lnTo>
                  <a:lnTo>
                    <a:pt x="12037" y="882"/>
                  </a:lnTo>
                  <a:cubicBezTo>
                    <a:pt x="12280" y="882"/>
                    <a:pt x="12463" y="699"/>
                    <a:pt x="12463" y="456"/>
                  </a:cubicBezTo>
                  <a:cubicBezTo>
                    <a:pt x="12463" y="213"/>
                    <a:pt x="12280" y="0"/>
                    <a:pt x="1203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rot="-242926">
              <a:off x="2126005" y="2189171"/>
              <a:ext cx="65996" cy="66552"/>
            </a:xfrm>
            <a:custGeom>
              <a:rect b="b" l="l" r="r" t="t"/>
              <a:pathLst>
                <a:path extrusionOk="0" h="3587" w="3557">
                  <a:moveTo>
                    <a:pt x="1793" y="912"/>
                  </a:moveTo>
                  <a:cubicBezTo>
                    <a:pt x="2280" y="912"/>
                    <a:pt x="2675" y="1307"/>
                    <a:pt x="2675" y="1794"/>
                  </a:cubicBezTo>
                  <a:cubicBezTo>
                    <a:pt x="2675" y="2280"/>
                    <a:pt x="2280" y="2675"/>
                    <a:pt x="1793" y="2675"/>
                  </a:cubicBezTo>
                  <a:cubicBezTo>
                    <a:pt x="1307" y="2675"/>
                    <a:pt x="882" y="2280"/>
                    <a:pt x="882" y="1794"/>
                  </a:cubicBezTo>
                  <a:cubicBezTo>
                    <a:pt x="882" y="1307"/>
                    <a:pt x="1307" y="912"/>
                    <a:pt x="1793" y="912"/>
                  </a:cubicBezTo>
                  <a:close/>
                  <a:moveTo>
                    <a:pt x="1793" y="0"/>
                  </a:moveTo>
                  <a:cubicBezTo>
                    <a:pt x="790" y="0"/>
                    <a:pt x="0" y="821"/>
                    <a:pt x="0" y="1794"/>
                  </a:cubicBezTo>
                  <a:cubicBezTo>
                    <a:pt x="0" y="2766"/>
                    <a:pt x="790" y="3587"/>
                    <a:pt x="1793" y="3587"/>
                  </a:cubicBezTo>
                  <a:cubicBezTo>
                    <a:pt x="2766" y="3587"/>
                    <a:pt x="3556" y="2766"/>
                    <a:pt x="3556" y="1794"/>
                  </a:cubicBezTo>
                  <a:cubicBezTo>
                    <a:pt x="3556" y="821"/>
                    <a:pt x="2766" y="0"/>
                    <a:pt x="179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rot="-242926">
              <a:off x="2199094" y="2283192"/>
              <a:ext cx="74456" cy="74475"/>
            </a:xfrm>
            <a:custGeom>
              <a:rect b="b" l="l" r="r" t="t"/>
              <a:pathLst>
                <a:path extrusionOk="0" h="4014" w="4013">
                  <a:moveTo>
                    <a:pt x="2006" y="913"/>
                  </a:moveTo>
                  <a:cubicBezTo>
                    <a:pt x="2645" y="913"/>
                    <a:pt x="3131" y="1399"/>
                    <a:pt x="3131" y="2007"/>
                  </a:cubicBezTo>
                  <a:cubicBezTo>
                    <a:pt x="3131" y="2645"/>
                    <a:pt x="2645" y="3132"/>
                    <a:pt x="2006" y="3132"/>
                  </a:cubicBezTo>
                  <a:cubicBezTo>
                    <a:pt x="1399" y="3132"/>
                    <a:pt x="912" y="2645"/>
                    <a:pt x="912" y="2007"/>
                  </a:cubicBezTo>
                  <a:cubicBezTo>
                    <a:pt x="912" y="1399"/>
                    <a:pt x="1399" y="913"/>
                    <a:pt x="2006" y="913"/>
                  </a:cubicBezTo>
                  <a:close/>
                  <a:moveTo>
                    <a:pt x="2006" y="1"/>
                  </a:moveTo>
                  <a:cubicBezTo>
                    <a:pt x="912" y="1"/>
                    <a:pt x="0" y="913"/>
                    <a:pt x="0" y="2007"/>
                  </a:cubicBezTo>
                  <a:cubicBezTo>
                    <a:pt x="0" y="3132"/>
                    <a:pt x="912" y="4013"/>
                    <a:pt x="2006" y="4013"/>
                  </a:cubicBezTo>
                  <a:cubicBezTo>
                    <a:pt x="3131" y="4013"/>
                    <a:pt x="4013" y="3132"/>
                    <a:pt x="4013" y="2007"/>
                  </a:cubicBezTo>
                  <a:cubicBezTo>
                    <a:pt x="4013" y="913"/>
                    <a:pt x="3131" y="1"/>
                    <a:pt x="200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rot="-242926">
              <a:off x="2133946" y="2322867"/>
              <a:ext cx="24825" cy="24825"/>
            </a:xfrm>
            <a:custGeom>
              <a:rect b="b" l="l" r="r" t="t"/>
              <a:pathLst>
                <a:path extrusionOk="0" h="1338" w="1338">
                  <a:moveTo>
                    <a:pt x="669" y="0"/>
                  </a:moveTo>
                  <a:cubicBezTo>
                    <a:pt x="304" y="0"/>
                    <a:pt x="0" y="304"/>
                    <a:pt x="0" y="669"/>
                  </a:cubicBezTo>
                  <a:cubicBezTo>
                    <a:pt x="0" y="1034"/>
                    <a:pt x="304" y="1338"/>
                    <a:pt x="669" y="1338"/>
                  </a:cubicBezTo>
                  <a:cubicBezTo>
                    <a:pt x="1033" y="1338"/>
                    <a:pt x="1337" y="1034"/>
                    <a:pt x="1337" y="669"/>
                  </a:cubicBezTo>
                  <a:cubicBezTo>
                    <a:pt x="1337" y="304"/>
                    <a:pt x="1033" y="0"/>
                    <a:pt x="66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rot="-242926">
              <a:off x="2233766" y="2207810"/>
              <a:ext cx="24844" cy="24844"/>
            </a:xfrm>
            <a:custGeom>
              <a:rect b="b" l="l" r="r" t="t"/>
              <a:pathLst>
                <a:path extrusionOk="0" h="1339" w="1339">
                  <a:moveTo>
                    <a:pt x="669" y="1"/>
                  </a:moveTo>
                  <a:cubicBezTo>
                    <a:pt x="305" y="1"/>
                    <a:pt x="1" y="305"/>
                    <a:pt x="1" y="669"/>
                  </a:cubicBezTo>
                  <a:cubicBezTo>
                    <a:pt x="1" y="1034"/>
                    <a:pt x="305" y="1338"/>
                    <a:pt x="669" y="1338"/>
                  </a:cubicBezTo>
                  <a:cubicBezTo>
                    <a:pt x="1034" y="1338"/>
                    <a:pt x="1338" y="1034"/>
                    <a:pt x="1338" y="669"/>
                  </a:cubicBezTo>
                  <a:cubicBezTo>
                    <a:pt x="1338" y="305"/>
                    <a:pt x="1034" y="1"/>
                    <a:pt x="66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3288040" y="2426562"/>
              <a:ext cx="81684" cy="81684"/>
            </a:xfrm>
            <a:custGeom>
              <a:rect b="b" l="l" r="r" t="t"/>
              <a:pathLst>
                <a:path extrusionOk="0" h="3817" w="3817">
                  <a:moveTo>
                    <a:pt x="1909" y="0"/>
                  </a:moveTo>
                  <a:cubicBezTo>
                    <a:pt x="1665" y="0"/>
                    <a:pt x="1421" y="41"/>
                    <a:pt x="1178" y="122"/>
                  </a:cubicBezTo>
                  <a:cubicBezTo>
                    <a:pt x="934" y="244"/>
                    <a:pt x="731" y="366"/>
                    <a:pt x="569" y="569"/>
                  </a:cubicBezTo>
                  <a:cubicBezTo>
                    <a:pt x="366" y="731"/>
                    <a:pt x="244" y="934"/>
                    <a:pt x="163" y="1178"/>
                  </a:cubicBezTo>
                  <a:cubicBezTo>
                    <a:pt x="41" y="1421"/>
                    <a:pt x="1" y="1665"/>
                    <a:pt x="1" y="1908"/>
                  </a:cubicBezTo>
                  <a:cubicBezTo>
                    <a:pt x="1" y="2152"/>
                    <a:pt x="41" y="2396"/>
                    <a:pt x="163" y="2639"/>
                  </a:cubicBezTo>
                  <a:cubicBezTo>
                    <a:pt x="244" y="2883"/>
                    <a:pt x="366" y="3086"/>
                    <a:pt x="569" y="3248"/>
                  </a:cubicBezTo>
                  <a:cubicBezTo>
                    <a:pt x="731" y="3410"/>
                    <a:pt x="934" y="3573"/>
                    <a:pt x="1178" y="3654"/>
                  </a:cubicBezTo>
                  <a:cubicBezTo>
                    <a:pt x="1421" y="3776"/>
                    <a:pt x="1665" y="3816"/>
                    <a:pt x="1909" y="3816"/>
                  </a:cubicBezTo>
                  <a:cubicBezTo>
                    <a:pt x="2152" y="3816"/>
                    <a:pt x="2396" y="3776"/>
                    <a:pt x="2639" y="3654"/>
                  </a:cubicBezTo>
                  <a:cubicBezTo>
                    <a:pt x="2883" y="3573"/>
                    <a:pt x="3086" y="3410"/>
                    <a:pt x="3248" y="3248"/>
                  </a:cubicBezTo>
                  <a:cubicBezTo>
                    <a:pt x="3451" y="3086"/>
                    <a:pt x="3573" y="2883"/>
                    <a:pt x="3654" y="2639"/>
                  </a:cubicBezTo>
                  <a:cubicBezTo>
                    <a:pt x="3776" y="2396"/>
                    <a:pt x="3817" y="2152"/>
                    <a:pt x="3817" y="1908"/>
                  </a:cubicBezTo>
                  <a:cubicBezTo>
                    <a:pt x="3817" y="1665"/>
                    <a:pt x="3776" y="1421"/>
                    <a:pt x="3654" y="1178"/>
                  </a:cubicBezTo>
                  <a:cubicBezTo>
                    <a:pt x="3573" y="934"/>
                    <a:pt x="3451" y="731"/>
                    <a:pt x="3248" y="569"/>
                  </a:cubicBezTo>
                  <a:cubicBezTo>
                    <a:pt x="3086" y="366"/>
                    <a:pt x="2883" y="244"/>
                    <a:pt x="2639" y="122"/>
                  </a:cubicBezTo>
                  <a:cubicBezTo>
                    <a:pt x="2396" y="41"/>
                    <a:pt x="2152" y="0"/>
                    <a:pt x="1909" y="0"/>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3400968" y="2924347"/>
              <a:ext cx="443964" cy="15665"/>
            </a:xfrm>
            <a:custGeom>
              <a:rect b="b" l="l" r="r" t="t"/>
              <a:pathLst>
                <a:path extrusionOk="0" h="732" w="20746">
                  <a:moveTo>
                    <a:pt x="1" y="0"/>
                  </a:moveTo>
                  <a:lnTo>
                    <a:pt x="1" y="731"/>
                  </a:lnTo>
                  <a:lnTo>
                    <a:pt x="20745" y="731"/>
                  </a:lnTo>
                  <a:lnTo>
                    <a:pt x="20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3381001" y="2892204"/>
              <a:ext cx="81684" cy="81684"/>
            </a:xfrm>
            <a:custGeom>
              <a:rect b="b" l="l" r="r" t="t"/>
              <a:pathLst>
                <a:path extrusionOk="0" h="3817" w="3817">
                  <a:moveTo>
                    <a:pt x="1908" y="0"/>
                  </a:moveTo>
                  <a:cubicBezTo>
                    <a:pt x="1665" y="0"/>
                    <a:pt x="1421" y="41"/>
                    <a:pt x="1178" y="163"/>
                  </a:cubicBezTo>
                  <a:cubicBezTo>
                    <a:pt x="934" y="244"/>
                    <a:pt x="731" y="406"/>
                    <a:pt x="569" y="569"/>
                  </a:cubicBezTo>
                  <a:cubicBezTo>
                    <a:pt x="406" y="731"/>
                    <a:pt x="244" y="934"/>
                    <a:pt x="163" y="1178"/>
                  </a:cubicBezTo>
                  <a:cubicBezTo>
                    <a:pt x="41" y="1421"/>
                    <a:pt x="0" y="1665"/>
                    <a:pt x="0" y="1908"/>
                  </a:cubicBezTo>
                  <a:cubicBezTo>
                    <a:pt x="0" y="2152"/>
                    <a:pt x="41" y="2396"/>
                    <a:pt x="163" y="2639"/>
                  </a:cubicBezTo>
                  <a:cubicBezTo>
                    <a:pt x="244" y="2883"/>
                    <a:pt x="406" y="3086"/>
                    <a:pt x="569" y="3248"/>
                  </a:cubicBezTo>
                  <a:cubicBezTo>
                    <a:pt x="731" y="3451"/>
                    <a:pt x="934" y="3573"/>
                    <a:pt x="1178" y="3695"/>
                  </a:cubicBezTo>
                  <a:cubicBezTo>
                    <a:pt x="1421" y="3776"/>
                    <a:pt x="1665" y="3816"/>
                    <a:pt x="1908" y="3816"/>
                  </a:cubicBezTo>
                  <a:cubicBezTo>
                    <a:pt x="2152" y="3816"/>
                    <a:pt x="2395" y="3776"/>
                    <a:pt x="2639" y="3695"/>
                  </a:cubicBezTo>
                  <a:cubicBezTo>
                    <a:pt x="2883" y="3573"/>
                    <a:pt x="3086" y="3451"/>
                    <a:pt x="3248" y="3248"/>
                  </a:cubicBezTo>
                  <a:cubicBezTo>
                    <a:pt x="3451" y="3086"/>
                    <a:pt x="3573" y="2883"/>
                    <a:pt x="3694" y="2639"/>
                  </a:cubicBezTo>
                  <a:cubicBezTo>
                    <a:pt x="3776" y="2396"/>
                    <a:pt x="3816" y="2152"/>
                    <a:pt x="3816" y="1908"/>
                  </a:cubicBezTo>
                  <a:cubicBezTo>
                    <a:pt x="3816" y="1665"/>
                    <a:pt x="3776" y="1421"/>
                    <a:pt x="3694" y="1178"/>
                  </a:cubicBezTo>
                  <a:cubicBezTo>
                    <a:pt x="3573" y="934"/>
                    <a:pt x="3451" y="731"/>
                    <a:pt x="3248" y="569"/>
                  </a:cubicBezTo>
                  <a:cubicBezTo>
                    <a:pt x="3086" y="406"/>
                    <a:pt x="2883" y="244"/>
                    <a:pt x="2639" y="163"/>
                  </a:cubicBezTo>
                  <a:cubicBezTo>
                    <a:pt x="2395" y="41"/>
                    <a:pt x="2152" y="0"/>
                    <a:pt x="1908" y="0"/>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3285429" y="3365658"/>
              <a:ext cx="81684" cy="81684"/>
            </a:xfrm>
            <a:custGeom>
              <a:rect b="b" l="l" r="r" t="t"/>
              <a:pathLst>
                <a:path extrusionOk="0" h="3817" w="3817">
                  <a:moveTo>
                    <a:pt x="1909" y="1"/>
                  </a:moveTo>
                  <a:cubicBezTo>
                    <a:pt x="1665" y="1"/>
                    <a:pt x="1422" y="41"/>
                    <a:pt x="1178" y="123"/>
                  </a:cubicBezTo>
                  <a:cubicBezTo>
                    <a:pt x="934" y="244"/>
                    <a:pt x="732" y="366"/>
                    <a:pt x="569" y="569"/>
                  </a:cubicBezTo>
                  <a:cubicBezTo>
                    <a:pt x="407" y="732"/>
                    <a:pt x="244" y="935"/>
                    <a:pt x="163" y="1178"/>
                  </a:cubicBezTo>
                  <a:cubicBezTo>
                    <a:pt x="41" y="1422"/>
                    <a:pt x="1" y="1665"/>
                    <a:pt x="1" y="1909"/>
                  </a:cubicBezTo>
                  <a:cubicBezTo>
                    <a:pt x="1" y="2152"/>
                    <a:pt x="41" y="2396"/>
                    <a:pt x="163" y="2640"/>
                  </a:cubicBezTo>
                  <a:cubicBezTo>
                    <a:pt x="244" y="2883"/>
                    <a:pt x="407" y="3086"/>
                    <a:pt x="569" y="3248"/>
                  </a:cubicBezTo>
                  <a:cubicBezTo>
                    <a:pt x="732" y="3411"/>
                    <a:pt x="934" y="3573"/>
                    <a:pt x="1178" y="3654"/>
                  </a:cubicBezTo>
                  <a:cubicBezTo>
                    <a:pt x="1422" y="3776"/>
                    <a:pt x="1665" y="3817"/>
                    <a:pt x="1909" y="3817"/>
                  </a:cubicBezTo>
                  <a:cubicBezTo>
                    <a:pt x="2152" y="3817"/>
                    <a:pt x="2396" y="3776"/>
                    <a:pt x="2639" y="3654"/>
                  </a:cubicBezTo>
                  <a:cubicBezTo>
                    <a:pt x="2883" y="3573"/>
                    <a:pt x="3086" y="3411"/>
                    <a:pt x="3248" y="3248"/>
                  </a:cubicBezTo>
                  <a:cubicBezTo>
                    <a:pt x="3451" y="3086"/>
                    <a:pt x="3573" y="2843"/>
                    <a:pt x="3695" y="2640"/>
                  </a:cubicBezTo>
                  <a:cubicBezTo>
                    <a:pt x="3776" y="2396"/>
                    <a:pt x="3817" y="2152"/>
                    <a:pt x="3817" y="1909"/>
                  </a:cubicBezTo>
                  <a:cubicBezTo>
                    <a:pt x="3817" y="1665"/>
                    <a:pt x="3776" y="1422"/>
                    <a:pt x="3695" y="1178"/>
                  </a:cubicBezTo>
                  <a:cubicBezTo>
                    <a:pt x="3573" y="935"/>
                    <a:pt x="3451" y="732"/>
                    <a:pt x="3248" y="569"/>
                  </a:cubicBezTo>
                  <a:cubicBezTo>
                    <a:pt x="3086" y="366"/>
                    <a:pt x="2883" y="244"/>
                    <a:pt x="2639" y="123"/>
                  </a:cubicBezTo>
                  <a:cubicBezTo>
                    <a:pt x="2396" y="41"/>
                    <a:pt x="2152" y="1"/>
                    <a:pt x="1909" y="1"/>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2903182" y="3853021"/>
              <a:ext cx="81684" cy="81684"/>
            </a:xfrm>
            <a:custGeom>
              <a:rect b="b" l="l" r="r" t="t"/>
              <a:pathLst>
                <a:path extrusionOk="0" h="3817" w="3817">
                  <a:moveTo>
                    <a:pt x="1909" y="1"/>
                  </a:moveTo>
                  <a:cubicBezTo>
                    <a:pt x="1665" y="1"/>
                    <a:pt x="1422" y="82"/>
                    <a:pt x="1178" y="163"/>
                  </a:cubicBezTo>
                  <a:cubicBezTo>
                    <a:pt x="935" y="244"/>
                    <a:pt x="732" y="407"/>
                    <a:pt x="569" y="569"/>
                  </a:cubicBezTo>
                  <a:cubicBezTo>
                    <a:pt x="366" y="772"/>
                    <a:pt x="244" y="975"/>
                    <a:pt x="123" y="1178"/>
                  </a:cubicBezTo>
                  <a:cubicBezTo>
                    <a:pt x="41" y="1422"/>
                    <a:pt x="1" y="1665"/>
                    <a:pt x="1" y="1909"/>
                  </a:cubicBezTo>
                  <a:cubicBezTo>
                    <a:pt x="1" y="2193"/>
                    <a:pt x="41" y="2436"/>
                    <a:pt x="123" y="2639"/>
                  </a:cubicBezTo>
                  <a:cubicBezTo>
                    <a:pt x="244" y="2883"/>
                    <a:pt x="366" y="3086"/>
                    <a:pt x="569" y="3289"/>
                  </a:cubicBezTo>
                  <a:cubicBezTo>
                    <a:pt x="732" y="3451"/>
                    <a:pt x="935" y="3573"/>
                    <a:pt x="1178" y="3695"/>
                  </a:cubicBezTo>
                  <a:cubicBezTo>
                    <a:pt x="1422" y="3776"/>
                    <a:pt x="1665" y="3817"/>
                    <a:pt x="1909" y="3817"/>
                  </a:cubicBezTo>
                  <a:cubicBezTo>
                    <a:pt x="2152" y="3817"/>
                    <a:pt x="2396" y="3776"/>
                    <a:pt x="2640" y="3695"/>
                  </a:cubicBezTo>
                  <a:cubicBezTo>
                    <a:pt x="2883" y="3573"/>
                    <a:pt x="3086" y="3451"/>
                    <a:pt x="3249" y="3289"/>
                  </a:cubicBezTo>
                  <a:cubicBezTo>
                    <a:pt x="3411" y="3086"/>
                    <a:pt x="3573" y="2883"/>
                    <a:pt x="3654" y="2639"/>
                  </a:cubicBezTo>
                  <a:cubicBezTo>
                    <a:pt x="3776" y="2436"/>
                    <a:pt x="3817" y="2193"/>
                    <a:pt x="3817" y="1909"/>
                  </a:cubicBezTo>
                  <a:cubicBezTo>
                    <a:pt x="3817" y="1665"/>
                    <a:pt x="3776" y="1422"/>
                    <a:pt x="3654" y="1178"/>
                  </a:cubicBezTo>
                  <a:cubicBezTo>
                    <a:pt x="3573" y="975"/>
                    <a:pt x="3411" y="772"/>
                    <a:pt x="3249" y="569"/>
                  </a:cubicBezTo>
                  <a:cubicBezTo>
                    <a:pt x="3086" y="407"/>
                    <a:pt x="2883" y="244"/>
                    <a:pt x="2640" y="163"/>
                  </a:cubicBezTo>
                  <a:cubicBezTo>
                    <a:pt x="2396" y="82"/>
                    <a:pt x="2152" y="1"/>
                    <a:pt x="1909" y="1"/>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1028188" y="2827350"/>
              <a:ext cx="146800" cy="73425"/>
            </a:xfrm>
            <a:custGeom>
              <a:rect b="b" l="l" r="r" t="t"/>
              <a:pathLst>
                <a:path extrusionOk="0" fill="none" h="2937" w="5872">
                  <a:moveTo>
                    <a:pt x="5872" y="2936"/>
                  </a:moveTo>
                  <a:cubicBezTo>
                    <a:pt x="5872" y="1302"/>
                    <a:pt x="4571" y="1"/>
                    <a:pt x="2936" y="1"/>
                  </a:cubicBezTo>
                  <a:cubicBezTo>
                    <a:pt x="1335" y="1"/>
                    <a:pt x="1" y="1302"/>
                    <a:pt x="1" y="2936"/>
                  </a:cubicBezTo>
                </a:path>
              </a:pathLst>
            </a:custGeom>
            <a:noFill/>
            <a:ln cap="rnd"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3"/>
          <p:cNvSpPr/>
          <p:nvPr/>
        </p:nvSpPr>
        <p:spPr>
          <a:xfrm>
            <a:off x="1451742" y="1671634"/>
            <a:ext cx="32164" cy="15643"/>
          </a:xfrm>
          <a:custGeom>
            <a:rect b="b" l="l" r="r" t="t"/>
            <a:pathLst>
              <a:path extrusionOk="0" h="731" w="1503">
                <a:moveTo>
                  <a:pt x="284" y="0"/>
                </a:moveTo>
                <a:cubicBezTo>
                  <a:pt x="203" y="0"/>
                  <a:pt x="122" y="41"/>
                  <a:pt x="81" y="122"/>
                </a:cubicBezTo>
                <a:cubicBezTo>
                  <a:pt x="41" y="203"/>
                  <a:pt x="0" y="244"/>
                  <a:pt x="0" y="366"/>
                </a:cubicBezTo>
                <a:cubicBezTo>
                  <a:pt x="0" y="447"/>
                  <a:pt x="41" y="528"/>
                  <a:pt x="81" y="569"/>
                </a:cubicBezTo>
                <a:cubicBezTo>
                  <a:pt x="122" y="650"/>
                  <a:pt x="203" y="690"/>
                  <a:pt x="284" y="731"/>
                </a:cubicBezTo>
                <a:lnTo>
                  <a:pt x="1218" y="731"/>
                </a:lnTo>
                <a:cubicBezTo>
                  <a:pt x="1299" y="690"/>
                  <a:pt x="1381" y="650"/>
                  <a:pt x="1421" y="569"/>
                </a:cubicBezTo>
                <a:cubicBezTo>
                  <a:pt x="1462" y="487"/>
                  <a:pt x="1502" y="447"/>
                  <a:pt x="1502" y="366"/>
                </a:cubicBezTo>
                <a:cubicBezTo>
                  <a:pt x="1502" y="244"/>
                  <a:pt x="1462" y="163"/>
                  <a:pt x="1421" y="122"/>
                </a:cubicBezTo>
                <a:cubicBezTo>
                  <a:pt x="1381" y="41"/>
                  <a:pt x="1299" y="0"/>
                  <a:pt x="1218" y="0"/>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1451742" y="4178794"/>
            <a:ext cx="32164" cy="15665"/>
          </a:xfrm>
          <a:custGeom>
            <a:rect b="b" l="l" r="r" t="t"/>
            <a:pathLst>
              <a:path extrusionOk="0" h="732" w="1503">
                <a:moveTo>
                  <a:pt x="284" y="1"/>
                </a:moveTo>
                <a:cubicBezTo>
                  <a:pt x="203" y="42"/>
                  <a:pt x="122" y="82"/>
                  <a:pt x="81" y="123"/>
                </a:cubicBezTo>
                <a:cubicBezTo>
                  <a:pt x="41" y="204"/>
                  <a:pt x="0" y="285"/>
                  <a:pt x="0" y="366"/>
                </a:cubicBezTo>
                <a:cubicBezTo>
                  <a:pt x="0" y="447"/>
                  <a:pt x="41" y="529"/>
                  <a:pt x="81" y="610"/>
                </a:cubicBezTo>
                <a:cubicBezTo>
                  <a:pt x="122" y="650"/>
                  <a:pt x="203" y="691"/>
                  <a:pt x="284" y="732"/>
                </a:cubicBezTo>
                <a:lnTo>
                  <a:pt x="1218" y="732"/>
                </a:lnTo>
                <a:cubicBezTo>
                  <a:pt x="1299" y="691"/>
                  <a:pt x="1381" y="650"/>
                  <a:pt x="1421" y="610"/>
                </a:cubicBezTo>
                <a:cubicBezTo>
                  <a:pt x="1462" y="529"/>
                  <a:pt x="1502" y="447"/>
                  <a:pt x="1502" y="366"/>
                </a:cubicBezTo>
                <a:cubicBezTo>
                  <a:pt x="1502" y="285"/>
                  <a:pt x="1462" y="204"/>
                  <a:pt x="1421" y="123"/>
                </a:cubicBezTo>
                <a:cubicBezTo>
                  <a:pt x="1381" y="82"/>
                  <a:pt x="1299" y="42"/>
                  <a:pt x="1218" y="1"/>
                </a:cubicBezTo>
                <a:close/>
              </a:path>
            </a:pathLst>
          </a:custGeom>
          <a:solidFill>
            <a:srgbClr val="23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2851202" y="2106753"/>
            <a:ext cx="5981059" cy="381900"/>
          </a:xfrm>
          <a:prstGeom prst="roundRect">
            <a:avLst>
              <a:gd fmla="val 50000" name="adj"/>
            </a:avLst>
          </a:prstGeom>
          <a:solidFill>
            <a:srgbClr val="5E60CE">
              <a:alpha val="5800"/>
            </a:srgbClr>
          </a:solid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3"/>
              </a:rPr>
              <a:t>https://github.com/nytimes/covid-19-data/blob/master/live/us-states.csv</a:t>
            </a:r>
            <a:endParaRPr sz="1200">
              <a:latin typeface="Fira Sans Condensed"/>
              <a:ea typeface="Fira Sans Condensed"/>
              <a:cs typeface="Fira Sans Condensed"/>
              <a:sym typeface="Fira Sans Condensed"/>
            </a:endParaRPr>
          </a:p>
        </p:txBody>
      </p:sp>
      <p:sp>
        <p:nvSpPr>
          <p:cNvPr id="627" name="Google Shape;627;p33"/>
          <p:cNvSpPr/>
          <p:nvPr/>
        </p:nvSpPr>
        <p:spPr>
          <a:xfrm>
            <a:off x="2851206" y="2098131"/>
            <a:ext cx="393203" cy="389223"/>
          </a:xfrm>
          <a:custGeom>
            <a:rect b="b" l="l" r="r" t="t"/>
            <a:pathLst>
              <a:path extrusionOk="0" h="18188" w="18187">
                <a:moveTo>
                  <a:pt x="9418" y="0"/>
                </a:moveTo>
                <a:cubicBezTo>
                  <a:pt x="9134" y="0"/>
                  <a:pt x="8850" y="0"/>
                  <a:pt x="8525" y="41"/>
                </a:cubicBezTo>
                <a:cubicBezTo>
                  <a:pt x="8241" y="41"/>
                  <a:pt x="7957" y="82"/>
                  <a:pt x="7632" y="122"/>
                </a:cubicBezTo>
                <a:cubicBezTo>
                  <a:pt x="7348" y="163"/>
                  <a:pt x="7064" y="244"/>
                  <a:pt x="6779" y="285"/>
                </a:cubicBezTo>
                <a:cubicBezTo>
                  <a:pt x="6495" y="366"/>
                  <a:pt x="6211" y="488"/>
                  <a:pt x="5927" y="569"/>
                </a:cubicBezTo>
                <a:cubicBezTo>
                  <a:pt x="5643" y="691"/>
                  <a:pt x="5359" y="772"/>
                  <a:pt x="5115" y="934"/>
                </a:cubicBezTo>
                <a:cubicBezTo>
                  <a:pt x="4831" y="1056"/>
                  <a:pt x="4587" y="1178"/>
                  <a:pt x="4303" y="1340"/>
                </a:cubicBezTo>
                <a:cubicBezTo>
                  <a:pt x="4060" y="1503"/>
                  <a:pt x="3816" y="1665"/>
                  <a:pt x="3572" y="1868"/>
                </a:cubicBezTo>
                <a:cubicBezTo>
                  <a:pt x="3329" y="2030"/>
                  <a:pt x="3126" y="2233"/>
                  <a:pt x="2882" y="2436"/>
                </a:cubicBezTo>
                <a:cubicBezTo>
                  <a:pt x="2679" y="2639"/>
                  <a:pt x="2476" y="2842"/>
                  <a:pt x="2273" y="3086"/>
                </a:cubicBezTo>
                <a:cubicBezTo>
                  <a:pt x="2070" y="3289"/>
                  <a:pt x="1867" y="3532"/>
                  <a:pt x="1705" y="3776"/>
                </a:cubicBezTo>
                <a:cubicBezTo>
                  <a:pt x="1543" y="4019"/>
                  <a:pt x="1380" y="4263"/>
                  <a:pt x="1218" y="4507"/>
                </a:cubicBezTo>
                <a:cubicBezTo>
                  <a:pt x="1096" y="4750"/>
                  <a:pt x="934" y="5034"/>
                  <a:pt x="812" y="5318"/>
                </a:cubicBezTo>
                <a:cubicBezTo>
                  <a:pt x="690" y="5562"/>
                  <a:pt x="568" y="5846"/>
                  <a:pt x="487" y="6130"/>
                </a:cubicBezTo>
                <a:cubicBezTo>
                  <a:pt x="365" y="6415"/>
                  <a:pt x="284" y="6699"/>
                  <a:pt x="244" y="6983"/>
                </a:cubicBezTo>
                <a:cubicBezTo>
                  <a:pt x="162" y="7267"/>
                  <a:pt x="122" y="7551"/>
                  <a:pt x="81" y="7876"/>
                </a:cubicBezTo>
                <a:cubicBezTo>
                  <a:pt x="41" y="8160"/>
                  <a:pt x="0" y="8444"/>
                  <a:pt x="0" y="8769"/>
                </a:cubicBezTo>
                <a:cubicBezTo>
                  <a:pt x="0" y="9053"/>
                  <a:pt x="0" y="9337"/>
                  <a:pt x="0" y="9662"/>
                </a:cubicBezTo>
                <a:cubicBezTo>
                  <a:pt x="0" y="9946"/>
                  <a:pt x="41" y="10230"/>
                  <a:pt x="81" y="10515"/>
                </a:cubicBezTo>
                <a:cubicBezTo>
                  <a:pt x="162" y="10839"/>
                  <a:pt x="203" y="11124"/>
                  <a:pt x="284" y="11408"/>
                </a:cubicBezTo>
                <a:cubicBezTo>
                  <a:pt x="365" y="11692"/>
                  <a:pt x="447" y="11976"/>
                  <a:pt x="568" y="12260"/>
                </a:cubicBezTo>
                <a:cubicBezTo>
                  <a:pt x="650" y="12544"/>
                  <a:pt x="771" y="12829"/>
                  <a:pt x="893" y="13072"/>
                </a:cubicBezTo>
                <a:cubicBezTo>
                  <a:pt x="1015" y="13356"/>
                  <a:pt x="1177" y="13600"/>
                  <a:pt x="1340" y="13843"/>
                </a:cubicBezTo>
                <a:cubicBezTo>
                  <a:pt x="1502" y="14128"/>
                  <a:pt x="1664" y="14371"/>
                  <a:pt x="1827" y="14615"/>
                </a:cubicBezTo>
                <a:cubicBezTo>
                  <a:pt x="2030" y="14818"/>
                  <a:pt x="2192" y="15061"/>
                  <a:pt x="2395" y="15264"/>
                </a:cubicBezTo>
                <a:cubicBezTo>
                  <a:pt x="2598" y="15508"/>
                  <a:pt x="2842" y="15711"/>
                  <a:pt x="3045" y="15914"/>
                </a:cubicBezTo>
                <a:cubicBezTo>
                  <a:pt x="3288" y="16117"/>
                  <a:pt x="3491" y="16279"/>
                  <a:pt x="3735" y="16482"/>
                </a:cubicBezTo>
                <a:cubicBezTo>
                  <a:pt x="3978" y="16645"/>
                  <a:pt x="4222" y="16807"/>
                  <a:pt x="4506" y="16969"/>
                </a:cubicBezTo>
                <a:cubicBezTo>
                  <a:pt x="4750" y="17091"/>
                  <a:pt x="5034" y="17253"/>
                  <a:pt x="5277" y="17375"/>
                </a:cubicBezTo>
                <a:cubicBezTo>
                  <a:pt x="5562" y="17497"/>
                  <a:pt x="5846" y="17619"/>
                  <a:pt x="6130" y="17700"/>
                </a:cubicBezTo>
                <a:cubicBezTo>
                  <a:pt x="6374" y="17781"/>
                  <a:pt x="6698" y="17862"/>
                  <a:pt x="6982" y="17944"/>
                </a:cubicBezTo>
                <a:cubicBezTo>
                  <a:pt x="7267" y="18025"/>
                  <a:pt x="7551" y="18065"/>
                  <a:pt x="7835" y="18106"/>
                </a:cubicBezTo>
                <a:cubicBezTo>
                  <a:pt x="8160" y="18147"/>
                  <a:pt x="8444" y="18187"/>
                  <a:pt x="8728" y="18187"/>
                </a:cubicBezTo>
                <a:lnTo>
                  <a:pt x="9621" y="18187"/>
                </a:lnTo>
                <a:cubicBezTo>
                  <a:pt x="9946" y="18147"/>
                  <a:pt x="10230" y="18106"/>
                  <a:pt x="10514" y="18065"/>
                </a:cubicBezTo>
                <a:cubicBezTo>
                  <a:pt x="10798" y="18025"/>
                  <a:pt x="11083" y="17984"/>
                  <a:pt x="11407" y="17903"/>
                </a:cubicBezTo>
                <a:cubicBezTo>
                  <a:pt x="11692" y="17822"/>
                  <a:pt x="11976" y="17741"/>
                  <a:pt x="12260" y="17619"/>
                </a:cubicBezTo>
                <a:cubicBezTo>
                  <a:pt x="12503" y="17538"/>
                  <a:pt x="12788" y="17416"/>
                  <a:pt x="13072" y="17294"/>
                </a:cubicBezTo>
                <a:cubicBezTo>
                  <a:pt x="13315" y="17132"/>
                  <a:pt x="13599" y="17010"/>
                  <a:pt x="13843" y="16847"/>
                </a:cubicBezTo>
                <a:cubicBezTo>
                  <a:pt x="14087" y="16685"/>
                  <a:pt x="14330" y="16523"/>
                  <a:pt x="14574" y="16360"/>
                </a:cubicBezTo>
                <a:cubicBezTo>
                  <a:pt x="14817" y="16157"/>
                  <a:pt x="15061" y="15954"/>
                  <a:pt x="15264" y="15751"/>
                </a:cubicBezTo>
                <a:cubicBezTo>
                  <a:pt x="15507" y="15548"/>
                  <a:pt x="15710" y="15345"/>
                  <a:pt x="15913" y="15142"/>
                </a:cubicBezTo>
                <a:cubicBezTo>
                  <a:pt x="16076" y="14899"/>
                  <a:pt x="16279" y="14696"/>
                  <a:pt x="16441" y="14452"/>
                </a:cubicBezTo>
                <a:cubicBezTo>
                  <a:pt x="16644" y="14209"/>
                  <a:pt x="16807" y="13925"/>
                  <a:pt x="16928" y="13681"/>
                </a:cubicBezTo>
                <a:cubicBezTo>
                  <a:pt x="17091" y="13437"/>
                  <a:pt x="17212" y="13153"/>
                  <a:pt x="17334" y="12910"/>
                </a:cubicBezTo>
                <a:cubicBezTo>
                  <a:pt x="17497" y="12626"/>
                  <a:pt x="17578" y="12341"/>
                  <a:pt x="17700" y="12057"/>
                </a:cubicBezTo>
                <a:cubicBezTo>
                  <a:pt x="17781" y="11773"/>
                  <a:pt x="17862" y="11489"/>
                  <a:pt x="17943" y="11205"/>
                </a:cubicBezTo>
                <a:cubicBezTo>
                  <a:pt x="17984" y="10921"/>
                  <a:pt x="18065" y="10636"/>
                  <a:pt x="18106" y="10312"/>
                </a:cubicBezTo>
                <a:cubicBezTo>
                  <a:pt x="18146" y="10027"/>
                  <a:pt x="18146" y="9743"/>
                  <a:pt x="18187" y="9459"/>
                </a:cubicBezTo>
                <a:cubicBezTo>
                  <a:pt x="18187" y="9134"/>
                  <a:pt x="18187" y="8850"/>
                  <a:pt x="18146" y="8566"/>
                </a:cubicBezTo>
                <a:cubicBezTo>
                  <a:pt x="18146" y="8241"/>
                  <a:pt x="18106" y="7957"/>
                  <a:pt x="18065" y="7673"/>
                </a:cubicBezTo>
                <a:cubicBezTo>
                  <a:pt x="18024" y="7348"/>
                  <a:pt x="17943" y="7064"/>
                  <a:pt x="17903" y="6780"/>
                </a:cubicBezTo>
                <a:cubicBezTo>
                  <a:pt x="17821" y="6496"/>
                  <a:pt x="17700" y="6212"/>
                  <a:pt x="17618" y="5927"/>
                </a:cubicBezTo>
                <a:cubicBezTo>
                  <a:pt x="17497" y="5643"/>
                  <a:pt x="17415" y="5359"/>
                  <a:pt x="17253" y="5115"/>
                </a:cubicBezTo>
                <a:cubicBezTo>
                  <a:pt x="17131" y="4872"/>
                  <a:pt x="17009" y="4588"/>
                  <a:pt x="16847" y="4344"/>
                </a:cubicBezTo>
                <a:cubicBezTo>
                  <a:pt x="16685" y="4060"/>
                  <a:pt x="16522" y="3857"/>
                  <a:pt x="16319" y="3613"/>
                </a:cubicBezTo>
                <a:cubicBezTo>
                  <a:pt x="16157" y="3370"/>
                  <a:pt x="15954" y="3126"/>
                  <a:pt x="15751" y="2923"/>
                </a:cubicBezTo>
                <a:cubicBezTo>
                  <a:pt x="15548" y="2680"/>
                  <a:pt x="15345" y="2477"/>
                  <a:pt x="15102" y="2274"/>
                </a:cubicBezTo>
                <a:cubicBezTo>
                  <a:pt x="14899" y="2111"/>
                  <a:pt x="14655" y="1908"/>
                  <a:pt x="14411" y="1746"/>
                </a:cubicBezTo>
                <a:cubicBezTo>
                  <a:pt x="14168" y="1543"/>
                  <a:pt x="13924" y="1381"/>
                  <a:pt x="13681" y="1259"/>
                </a:cubicBezTo>
                <a:cubicBezTo>
                  <a:pt x="13437" y="1097"/>
                  <a:pt x="13153" y="975"/>
                  <a:pt x="12869" y="853"/>
                </a:cubicBezTo>
                <a:cubicBezTo>
                  <a:pt x="12625" y="691"/>
                  <a:pt x="12341" y="609"/>
                  <a:pt x="12057" y="488"/>
                </a:cubicBezTo>
                <a:cubicBezTo>
                  <a:pt x="11773" y="406"/>
                  <a:pt x="11489" y="325"/>
                  <a:pt x="11204" y="244"/>
                </a:cubicBezTo>
                <a:cubicBezTo>
                  <a:pt x="10920" y="203"/>
                  <a:pt x="10595" y="122"/>
                  <a:pt x="10311" y="82"/>
                </a:cubicBezTo>
                <a:cubicBezTo>
                  <a:pt x="10027" y="41"/>
                  <a:pt x="9743" y="41"/>
                  <a:pt x="94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2</a:t>
            </a:r>
            <a:endParaRPr sz="1200">
              <a:solidFill>
                <a:srgbClr val="FFFFFF"/>
              </a:solidFill>
              <a:latin typeface="Fira Sans Condensed"/>
              <a:ea typeface="Fira Sans Condensed"/>
              <a:cs typeface="Fira Sans Condensed"/>
              <a:sym typeface="Fira Sans Condensed"/>
            </a:endParaRPr>
          </a:p>
        </p:txBody>
      </p:sp>
      <p:sp>
        <p:nvSpPr>
          <p:cNvPr id="628" name="Google Shape;628;p33"/>
          <p:cNvSpPr/>
          <p:nvPr/>
        </p:nvSpPr>
        <p:spPr>
          <a:xfrm>
            <a:off x="2938625" y="2756175"/>
            <a:ext cx="5893500" cy="381900"/>
          </a:xfrm>
          <a:prstGeom prst="roundRect">
            <a:avLst>
              <a:gd fmla="val 50000" name="adj"/>
            </a:avLst>
          </a:prstGeom>
          <a:solidFill>
            <a:srgbClr val="5E60CE">
              <a:alpha val="5800"/>
            </a:srgbClr>
          </a:solid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4"/>
              </a:rPr>
              <a:t>https://www.census.gov/data/tables/time-series/demo/popest/2010s-counties-total.html</a:t>
            </a:r>
            <a:endParaRPr sz="1200">
              <a:latin typeface="Fira Sans Condensed"/>
              <a:ea typeface="Fira Sans Condensed"/>
              <a:cs typeface="Fira Sans Condensed"/>
              <a:sym typeface="Fira Sans Condensed"/>
            </a:endParaRPr>
          </a:p>
        </p:txBody>
      </p:sp>
      <p:sp>
        <p:nvSpPr>
          <p:cNvPr id="629" name="Google Shape;629;p33"/>
          <p:cNvSpPr/>
          <p:nvPr/>
        </p:nvSpPr>
        <p:spPr>
          <a:xfrm>
            <a:off x="2955520" y="2748867"/>
            <a:ext cx="389223" cy="390079"/>
          </a:xfrm>
          <a:custGeom>
            <a:rect b="b" l="l" r="r" t="t"/>
            <a:pathLst>
              <a:path extrusionOk="0" h="18228" w="18188">
                <a:moveTo>
                  <a:pt x="9094" y="0"/>
                </a:moveTo>
                <a:cubicBezTo>
                  <a:pt x="8810" y="0"/>
                  <a:pt x="8485" y="41"/>
                  <a:pt x="8201" y="81"/>
                </a:cubicBezTo>
                <a:cubicBezTo>
                  <a:pt x="7917" y="81"/>
                  <a:pt x="7592" y="122"/>
                  <a:pt x="7308" y="203"/>
                </a:cubicBezTo>
                <a:cubicBezTo>
                  <a:pt x="7024" y="244"/>
                  <a:pt x="6739" y="325"/>
                  <a:pt x="6455" y="406"/>
                </a:cubicBezTo>
                <a:cubicBezTo>
                  <a:pt x="6171" y="487"/>
                  <a:pt x="5887" y="609"/>
                  <a:pt x="5603" y="731"/>
                </a:cubicBezTo>
                <a:cubicBezTo>
                  <a:pt x="5319" y="812"/>
                  <a:pt x="5075" y="934"/>
                  <a:pt x="4791" y="1096"/>
                </a:cubicBezTo>
                <a:cubicBezTo>
                  <a:pt x="4547" y="1218"/>
                  <a:pt x="4263" y="1381"/>
                  <a:pt x="4020" y="1543"/>
                </a:cubicBezTo>
                <a:cubicBezTo>
                  <a:pt x="3776" y="1705"/>
                  <a:pt x="3532" y="1908"/>
                  <a:pt x="3329" y="2071"/>
                </a:cubicBezTo>
                <a:cubicBezTo>
                  <a:pt x="3086" y="2274"/>
                  <a:pt x="2883" y="2477"/>
                  <a:pt x="2639" y="2680"/>
                </a:cubicBezTo>
                <a:cubicBezTo>
                  <a:pt x="2436" y="2883"/>
                  <a:pt x="2233" y="3126"/>
                  <a:pt x="2071" y="3370"/>
                </a:cubicBezTo>
                <a:cubicBezTo>
                  <a:pt x="1868" y="3573"/>
                  <a:pt x="1706" y="3816"/>
                  <a:pt x="1503" y="4060"/>
                </a:cubicBezTo>
                <a:cubicBezTo>
                  <a:pt x="1340" y="4303"/>
                  <a:pt x="1178" y="4547"/>
                  <a:pt x="1056" y="4831"/>
                </a:cubicBezTo>
                <a:cubicBezTo>
                  <a:pt x="934" y="5115"/>
                  <a:pt x="772" y="5359"/>
                  <a:pt x="691" y="5643"/>
                </a:cubicBezTo>
                <a:cubicBezTo>
                  <a:pt x="569" y="5927"/>
                  <a:pt x="447" y="6211"/>
                  <a:pt x="366" y="6496"/>
                </a:cubicBezTo>
                <a:cubicBezTo>
                  <a:pt x="285" y="6780"/>
                  <a:pt x="204" y="7064"/>
                  <a:pt x="163" y="7348"/>
                </a:cubicBezTo>
                <a:cubicBezTo>
                  <a:pt x="82" y="7632"/>
                  <a:pt x="41" y="7957"/>
                  <a:pt x="41" y="8241"/>
                </a:cubicBezTo>
                <a:cubicBezTo>
                  <a:pt x="1" y="8525"/>
                  <a:pt x="1" y="8809"/>
                  <a:pt x="1" y="9134"/>
                </a:cubicBezTo>
                <a:cubicBezTo>
                  <a:pt x="1" y="9418"/>
                  <a:pt x="1" y="9703"/>
                  <a:pt x="41" y="10027"/>
                </a:cubicBezTo>
                <a:cubicBezTo>
                  <a:pt x="41" y="10311"/>
                  <a:pt x="82" y="10596"/>
                  <a:pt x="163" y="10920"/>
                </a:cubicBezTo>
                <a:cubicBezTo>
                  <a:pt x="204" y="11205"/>
                  <a:pt x="285" y="11489"/>
                  <a:pt x="366" y="11773"/>
                </a:cubicBezTo>
                <a:cubicBezTo>
                  <a:pt x="447" y="12057"/>
                  <a:pt x="569" y="12341"/>
                  <a:pt x="691" y="12625"/>
                </a:cubicBezTo>
                <a:cubicBezTo>
                  <a:pt x="772" y="12869"/>
                  <a:pt x="934" y="13153"/>
                  <a:pt x="1056" y="13437"/>
                </a:cubicBezTo>
                <a:cubicBezTo>
                  <a:pt x="1219" y="13681"/>
                  <a:pt x="1340" y="13924"/>
                  <a:pt x="1503" y="14168"/>
                </a:cubicBezTo>
                <a:cubicBezTo>
                  <a:pt x="1706" y="14412"/>
                  <a:pt x="1868" y="14655"/>
                  <a:pt x="2071" y="14899"/>
                </a:cubicBezTo>
                <a:cubicBezTo>
                  <a:pt x="2233" y="15142"/>
                  <a:pt x="2436" y="15345"/>
                  <a:pt x="2639" y="15548"/>
                </a:cubicBezTo>
                <a:cubicBezTo>
                  <a:pt x="2883" y="15792"/>
                  <a:pt x="3086" y="15995"/>
                  <a:pt x="3329" y="16157"/>
                </a:cubicBezTo>
                <a:cubicBezTo>
                  <a:pt x="3532" y="16360"/>
                  <a:pt x="3776" y="16523"/>
                  <a:pt x="4020" y="16685"/>
                </a:cubicBezTo>
                <a:cubicBezTo>
                  <a:pt x="4263" y="16847"/>
                  <a:pt x="4547" y="17010"/>
                  <a:pt x="4791" y="17172"/>
                </a:cubicBezTo>
                <a:cubicBezTo>
                  <a:pt x="5075" y="17294"/>
                  <a:pt x="5319" y="17416"/>
                  <a:pt x="5603" y="17537"/>
                </a:cubicBezTo>
                <a:cubicBezTo>
                  <a:pt x="5887" y="17659"/>
                  <a:pt x="6171" y="17740"/>
                  <a:pt x="6455" y="17822"/>
                </a:cubicBezTo>
                <a:cubicBezTo>
                  <a:pt x="6739" y="17943"/>
                  <a:pt x="7024" y="17984"/>
                  <a:pt x="7308" y="18065"/>
                </a:cubicBezTo>
                <a:cubicBezTo>
                  <a:pt x="7592" y="18106"/>
                  <a:pt x="7917" y="18146"/>
                  <a:pt x="8201" y="18187"/>
                </a:cubicBezTo>
                <a:cubicBezTo>
                  <a:pt x="8485" y="18228"/>
                  <a:pt x="8810" y="18228"/>
                  <a:pt x="9094" y="18228"/>
                </a:cubicBezTo>
                <a:cubicBezTo>
                  <a:pt x="9378" y="18228"/>
                  <a:pt x="9703" y="18228"/>
                  <a:pt x="9987" y="18187"/>
                </a:cubicBezTo>
                <a:cubicBezTo>
                  <a:pt x="10271" y="18146"/>
                  <a:pt x="10555" y="18106"/>
                  <a:pt x="10880" y="18065"/>
                </a:cubicBezTo>
                <a:cubicBezTo>
                  <a:pt x="11164" y="17984"/>
                  <a:pt x="11449" y="17943"/>
                  <a:pt x="11733" y="17822"/>
                </a:cubicBezTo>
                <a:cubicBezTo>
                  <a:pt x="12017" y="17740"/>
                  <a:pt x="12301" y="17659"/>
                  <a:pt x="12585" y="17537"/>
                </a:cubicBezTo>
                <a:cubicBezTo>
                  <a:pt x="12869" y="17416"/>
                  <a:pt x="13113" y="17294"/>
                  <a:pt x="13397" y="17172"/>
                </a:cubicBezTo>
                <a:cubicBezTo>
                  <a:pt x="13641" y="17010"/>
                  <a:pt x="13884" y="16847"/>
                  <a:pt x="14168" y="16685"/>
                </a:cubicBezTo>
                <a:cubicBezTo>
                  <a:pt x="14412" y="16523"/>
                  <a:pt x="14656" y="16360"/>
                  <a:pt x="14859" y="16157"/>
                </a:cubicBezTo>
                <a:cubicBezTo>
                  <a:pt x="15102" y="15995"/>
                  <a:pt x="15305" y="15792"/>
                  <a:pt x="15549" y="15548"/>
                </a:cubicBezTo>
                <a:cubicBezTo>
                  <a:pt x="15752" y="15345"/>
                  <a:pt x="15955" y="15142"/>
                  <a:pt x="16117" y="14899"/>
                </a:cubicBezTo>
                <a:cubicBezTo>
                  <a:pt x="16320" y="14655"/>
                  <a:pt x="16482" y="14452"/>
                  <a:pt x="16645" y="14168"/>
                </a:cubicBezTo>
                <a:cubicBezTo>
                  <a:pt x="16848" y="13924"/>
                  <a:pt x="16970" y="13681"/>
                  <a:pt x="17132" y="13437"/>
                </a:cubicBezTo>
                <a:cubicBezTo>
                  <a:pt x="17254" y="13153"/>
                  <a:pt x="17375" y="12869"/>
                  <a:pt x="17497" y="12625"/>
                </a:cubicBezTo>
                <a:cubicBezTo>
                  <a:pt x="17619" y="12341"/>
                  <a:pt x="17700" y="12057"/>
                  <a:pt x="17822" y="11773"/>
                </a:cubicBezTo>
                <a:cubicBezTo>
                  <a:pt x="17903" y="11489"/>
                  <a:pt x="17984" y="11205"/>
                  <a:pt x="18025" y="10920"/>
                </a:cubicBezTo>
                <a:cubicBezTo>
                  <a:pt x="18066" y="10596"/>
                  <a:pt x="18106" y="10311"/>
                  <a:pt x="18147" y="10027"/>
                </a:cubicBezTo>
                <a:cubicBezTo>
                  <a:pt x="18187" y="9703"/>
                  <a:pt x="18187" y="9418"/>
                  <a:pt x="18187" y="9134"/>
                </a:cubicBezTo>
                <a:cubicBezTo>
                  <a:pt x="18187" y="8809"/>
                  <a:pt x="18187" y="8525"/>
                  <a:pt x="18147" y="8241"/>
                </a:cubicBezTo>
                <a:cubicBezTo>
                  <a:pt x="18106" y="7957"/>
                  <a:pt x="18066" y="7632"/>
                  <a:pt x="18025" y="7348"/>
                </a:cubicBezTo>
                <a:cubicBezTo>
                  <a:pt x="17944" y="7064"/>
                  <a:pt x="17903" y="6780"/>
                  <a:pt x="17822" y="6496"/>
                </a:cubicBezTo>
                <a:cubicBezTo>
                  <a:pt x="17700" y="6211"/>
                  <a:pt x="17619" y="5927"/>
                  <a:pt x="17497" y="5643"/>
                </a:cubicBezTo>
                <a:cubicBezTo>
                  <a:pt x="17375" y="5359"/>
                  <a:pt x="17254" y="5115"/>
                  <a:pt x="17132" y="4831"/>
                </a:cubicBezTo>
                <a:cubicBezTo>
                  <a:pt x="16970" y="4588"/>
                  <a:pt x="16848" y="4303"/>
                  <a:pt x="16645" y="4060"/>
                </a:cubicBezTo>
                <a:cubicBezTo>
                  <a:pt x="16482" y="3816"/>
                  <a:pt x="16320" y="3573"/>
                  <a:pt x="16117" y="3370"/>
                </a:cubicBezTo>
                <a:cubicBezTo>
                  <a:pt x="15955" y="3126"/>
                  <a:pt x="15752" y="2883"/>
                  <a:pt x="15549" y="2680"/>
                </a:cubicBezTo>
                <a:cubicBezTo>
                  <a:pt x="15305" y="2477"/>
                  <a:pt x="15102" y="2274"/>
                  <a:pt x="14859" y="2071"/>
                </a:cubicBezTo>
                <a:cubicBezTo>
                  <a:pt x="14615" y="1908"/>
                  <a:pt x="14412" y="1705"/>
                  <a:pt x="14168" y="1543"/>
                </a:cubicBezTo>
                <a:cubicBezTo>
                  <a:pt x="13884" y="1381"/>
                  <a:pt x="13641" y="1218"/>
                  <a:pt x="13397" y="1096"/>
                </a:cubicBezTo>
                <a:cubicBezTo>
                  <a:pt x="13113" y="934"/>
                  <a:pt x="12869" y="812"/>
                  <a:pt x="12585" y="731"/>
                </a:cubicBezTo>
                <a:cubicBezTo>
                  <a:pt x="12301" y="609"/>
                  <a:pt x="12017" y="487"/>
                  <a:pt x="11733" y="406"/>
                </a:cubicBezTo>
                <a:cubicBezTo>
                  <a:pt x="11449" y="325"/>
                  <a:pt x="11164" y="244"/>
                  <a:pt x="10880" y="203"/>
                </a:cubicBezTo>
                <a:cubicBezTo>
                  <a:pt x="10596" y="122"/>
                  <a:pt x="10271" y="81"/>
                  <a:pt x="9987" y="81"/>
                </a:cubicBezTo>
                <a:cubicBezTo>
                  <a:pt x="9703" y="41"/>
                  <a:pt x="9378" y="0"/>
                  <a:pt x="90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Fira Sans Condensed"/>
                <a:ea typeface="Fira Sans Condensed"/>
                <a:cs typeface="Fira Sans Condensed"/>
                <a:sym typeface="Fira Sans Condensed"/>
              </a:rPr>
              <a:t>3</a:t>
            </a:r>
            <a:endParaRPr sz="1200">
              <a:solidFill>
                <a:srgbClr val="FFFFFF"/>
              </a:solidFill>
              <a:latin typeface="Fira Sans Condensed"/>
              <a:ea typeface="Fira Sans Condensed"/>
              <a:cs typeface="Fira Sans Condensed"/>
              <a:sym typeface="Fira Sans Condensed"/>
            </a:endParaRPr>
          </a:p>
        </p:txBody>
      </p:sp>
      <p:sp>
        <p:nvSpPr>
          <p:cNvPr id="630" name="Google Shape;630;p33"/>
          <p:cNvSpPr/>
          <p:nvPr/>
        </p:nvSpPr>
        <p:spPr>
          <a:xfrm>
            <a:off x="2300798" y="1456721"/>
            <a:ext cx="6531708" cy="381900"/>
          </a:xfrm>
          <a:prstGeom prst="roundRect">
            <a:avLst>
              <a:gd fmla="val 50000" name="adj"/>
            </a:avLst>
          </a:prstGeom>
          <a:solidFill>
            <a:srgbClr val="5E60CE">
              <a:alpha val="5800"/>
            </a:srgbClr>
          </a:solid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5"/>
              </a:rPr>
              <a:t>https://github.com/nytimes/covid-19-data/tree/master/mask-use</a:t>
            </a:r>
            <a:endParaRPr sz="1200">
              <a:latin typeface="Fira Sans Condensed"/>
              <a:ea typeface="Fira Sans Condensed"/>
              <a:cs typeface="Fira Sans Condensed"/>
              <a:sym typeface="Fira Sans Condensed"/>
            </a:endParaRPr>
          </a:p>
        </p:txBody>
      </p:sp>
      <p:sp>
        <p:nvSpPr>
          <p:cNvPr id="631" name="Google Shape;631;p33"/>
          <p:cNvSpPr/>
          <p:nvPr/>
        </p:nvSpPr>
        <p:spPr>
          <a:xfrm>
            <a:off x="2320233" y="1447537"/>
            <a:ext cx="393200" cy="390079"/>
          </a:xfrm>
          <a:custGeom>
            <a:rect b="b" l="l" r="r" t="t"/>
            <a:pathLst>
              <a:path extrusionOk="0" h="18228" w="18229">
                <a:moveTo>
                  <a:pt x="9419" y="1"/>
                </a:moveTo>
                <a:cubicBezTo>
                  <a:pt x="9135" y="1"/>
                  <a:pt x="8810" y="1"/>
                  <a:pt x="8526" y="41"/>
                </a:cubicBezTo>
                <a:cubicBezTo>
                  <a:pt x="8242" y="41"/>
                  <a:pt x="7917" y="82"/>
                  <a:pt x="7633" y="122"/>
                </a:cubicBezTo>
                <a:cubicBezTo>
                  <a:pt x="7349" y="163"/>
                  <a:pt x="7065" y="244"/>
                  <a:pt x="6780" y="325"/>
                </a:cubicBezTo>
                <a:cubicBezTo>
                  <a:pt x="6456" y="407"/>
                  <a:pt x="6171" y="488"/>
                  <a:pt x="5928" y="569"/>
                </a:cubicBezTo>
                <a:cubicBezTo>
                  <a:pt x="5644" y="691"/>
                  <a:pt x="5360" y="813"/>
                  <a:pt x="5075" y="934"/>
                </a:cubicBezTo>
                <a:cubicBezTo>
                  <a:pt x="4832" y="1056"/>
                  <a:pt x="4548" y="1219"/>
                  <a:pt x="4304" y="1381"/>
                </a:cubicBezTo>
                <a:cubicBezTo>
                  <a:pt x="4061" y="1543"/>
                  <a:pt x="3817" y="1706"/>
                  <a:pt x="3573" y="1868"/>
                </a:cubicBezTo>
                <a:cubicBezTo>
                  <a:pt x="3330" y="2071"/>
                  <a:pt x="3127" y="2274"/>
                  <a:pt x="2883" y="2477"/>
                </a:cubicBezTo>
                <a:cubicBezTo>
                  <a:pt x="2680" y="2680"/>
                  <a:pt x="2477" y="2883"/>
                  <a:pt x="2274" y="3086"/>
                </a:cubicBezTo>
                <a:cubicBezTo>
                  <a:pt x="2071" y="3330"/>
                  <a:pt x="1868" y="3573"/>
                  <a:pt x="1706" y="3817"/>
                </a:cubicBezTo>
                <a:cubicBezTo>
                  <a:pt x="1544" y="4060"/>
                  <a:pt x="1381" y="4304"/>
                  <a:pt x="1219" y="4547"/>
                </a:cubicBezTo>
                <a:cubicBezTo>
                  <a:pt x="1056" y="4832"/>
                  <a:pt x="935" y="5075"/>
                  <a:pt x="813" y="5359"/>
                </a:cubicBezTo>
                <a:cubicBezTo>
                  <a:pt x="691" y="5643"/>
                  <a:pt x="569" y="5887"/>
                  <a:pt x="488" y="6171"/>
                </a:cubicBezTo>
                <a:cubicBezTo>
                  <a:pt x="407" y="6455"/>
                  <a:pt x="285" y="6740"/>
                  <a:pt x="245" y="7024"/>
                </a:cubicBezTo>
                <a:cubicBezTo>
                  <a:pt x="163" y="7348"/>
                  <a:pt x="123" y="7633"/>
                  <a:pt x="82" y="7917"/>
                </a:cubicBezTo>
                <a:cubicBezTo>
                  <a:pt x="42" y="8201"/>
                  <a:pt x="1" y="8526"/>
                  <a:pt x="1" y="8810"/>
                </a:cubicBezTo>
                <a:cubicBezTo>
                  <a:pt x="1" y="9094"/>
                  <a:pt x="1" y="9419"/>
                  <a:pt x="1" y="9703"/>
                </a:cubicBezTo>
                <a:cubicBezTo>
                  <a:pt x="42" y="9987"/>
                  <a:pt x="82" y="10312"/>
                  <a:pt x="123" y="10596"/>
                </a:cubicBezTo>
                <a:cubicBezTo>
                  <a:pt x="163" y="10880"/>
                  <a:pt x="245" y="11164"/>
                  <a:pt x="326" y="11449"/>
                </a:cubicBezTo>
                <a:cubicBezTo>
                  <a:pt x="366" y="11773"/>
                  <a:pt x="488" y="12057"/>
                  <a:pt x="569" y="12301"/>
                </a:cubicBezTo>
                <a:cubicBezTo>
                  <a:pt x="691" y="12585"/>
                  <a:pt x="813" y="12869"/>
                  <a:pt x="935" y="13154"/>
                </a:cubicBezTo>
                <a:cubicBezTo>
                  <a:pt x="1056" y="13397"/>
                  <a:pt x="1219" y="13681"/>
                  <a:pt x="1381" y="13925"/>
                </a:cubicBezTo>
                <a:cubicBezTo>
                  <a:pt x="1544" y="14168"/>
                  <a:pt x="1706" y="14412"/>
                  <a:pt x="1868" y="14656"/>
                </a:cubicBezTo>
                <a:cubicBezTo>
                  <a:pt x="2071" y="14899"/>
                  <a:pt x="2234" y="15102"/>
                  <a:pt x="2437" y="15346"/>
                </a:cubicBezTo>
                <a:cubicBezTo>
                  <a:pt x="2680" y="15549"/>
                  <a:pt x="2883" y="15752"/>
                  <a:pt x="3086" y="15955"/>
                </a:cubicBezTo>
                <a:cubicBezTo>
                  <a:pt x="3330" y="16158"/>
                  <a:pt x="3573" y="16361"/>
                  <a:pt x="3817" y="16523"/>
                </a:cubicBezTo>
                <a:cubicBezTo>
                  <a:pt x="4061" y="16685"/>
                  <a:pt x="4304" y="16848"/>
                  <a:pt x="4548" y="17010"/>
                </a:cubicBezTo>
                <a:cubicBezTo>
                  <a:pt x="4791" y="17172"/>
                  <a:pt x="5075" y="17294"/>
                  <a:pt x="5360" y="17416"/>
                </a:cubicBezTo>
                <a:cubicBezTo>
                  <a:pt x="5603" y="17538"/>
                  <a:pt x="5887" y="17660"/>
                  <a:pt x="6171" y="17741"/>
                </a:cubicBezTo>
                <a:cubicBezTo>
                  <a:pt x="6456" y="17822"/>
                  <a:pt x="6740" y="17944"/>
                  <a:pt x="7024" y="17984"/>
                </a:cubicBezTo>
                <a:cubicBezTo>
                  <a:pt x="7308" y="18066"/>
                  <a:pt x="7633" y="18106"/>
                  <a:pt x="7917" y="18147"/>
                </a:cubicBezTo>
                <a:cubicBezTo>
                  <a:pt x="8201" y="18187"/>
                  <a:pt x="8485" y="18228"/>
                  <a:pt x="8810" y="18228"/>
                </a:cubicBezTo>
                <a:lnTo>
                  <a:pt x="9703" y="18228"/>
                </a:lnTo>
                <a:cubicBezTo>
                  <a:pt x="9987" y="18187"/>
                  <a:pt x="10272" y="18147"/>
                  <a:pt x="10596" y="18106"/>
                </a:cubicBezTo>
                <a:cubicBezTo>
                  <a:pt x="10881" y="18066"/>
                  <a:pt x="11165" y="17984"/>
                  <a:pt x="11449" y="17903"/>
                </a:cubicBezTo>
                <a:cubicBezTo>
                  <a:pt x="11733" y="17863"/>
                  <a:pt x="12017" y="17741"/>
                  <a:pt x="12301" y="17660"/>
                </a:cubicBezTo>
                <a:cubicBezTo>
                  <a:pt x="12586" y="17538"/>
                  <a:pt x="12870" y="17416"/>
                  <a:pt x="13113" y="17294"/>
                </a:cubicBezTo>
                <a:cubicBezTo>
                  <a:pt x="13397" y="17172"/>
                  <a:pt x="13641" y="17010"/>
                  <a:pt x="13925" y="16848"/>
                </a:cubicBezTo>
                <a:cubicBezTo>
                  <a:pt x="14169" y="16685"/>
                  <a:pt x="14412" y="16523"/>
                  <a:pt x="14656" y="16361"/>
                </a:cubicBezTo>
                <a:cubicBezTo>
                  <a:pt x="14899" y="16158"/>
                  <a:pt x="15102" y="15995"/>
                  <a:pt x="15346" y="15792"/>
                </a:cubicBezTo>
                <a:cubicBezTo>
                  <a:pt x="15549" y="15549"/>
                  <a:pt x="15752" y="15346"/>
                  <a:pt x="15955" y="15143"/>
                </a:cubicBezTo>
                <a:cubicBezTo>
                  <a:pt x="16158" y="14899"/>
                  <a:pt x="16320" y="14656"/>
                  <a:pt x="16523" y="14412"/>
                </a:cubicBezTo>
                <a:cubicBezTo>
                  <a:pt x="16686" y="14168"/>
                  <a:pt x="16848" y="13925"/>
                  <a:pt x="17010" y="13681"/>
                </a:cubicBezTo>
                <a:cubicBezTo>
                  <a:pt x="17132" y="13438"/>
                  <a:pt x="17295" y="13154"/>
                  <a:pt x="17416" y="12869"/>
                </a:cubicBezTo>
                <a:cubicBezTo>
                  <a:pt x="17538" y="12626"/>
                  <a:pt x="17660" y="12342"/>
                  <a:pt x="17741" y="12057"/>
                </a:cubicBezTo>
                <a:cubicBezTo>
                  <a:pt x="17822" y="11773"/>
                  <a:pt x="17903" y="11489"/>
                  <a:pt x="17985" y="11205"/>
                </a:cubicBezTo>
                <a:cubicBezTo>
                  <a:pt x="18066" y="10921"/>
                  <a:pt x="18106" y="10596"/>
                  <a:pt x="18147" y="10312"/>
                </a:cubicBezTo>
                <a:cubicBezTo>
                  <a:pt x="18188" y="10028"/>
                  <a:pt x="18188" y="9703"/>
                  <a:pt x="18228" y="9419"/>
                </a:cubicBezTo>
                <a:cubicBezTo>
                  <a:pt x="18228" y="9135"/>
                  <a:pt x="18228" y="8810"/>
                  <a:pt x="18188" y="8526"/>
                </a:cubicBezTo>
                <a:cubicBezTo>
                  <a:pt x="18188" y="8242"/>
                  <a:pt x="18147" y="7917"/>
                  <a:pt x="18106" y="7633"/>
                </a:cubicBezTo>
                <a:cubicBezTo>
                  <a:pt x="18066" y="7348"/>
                  <a:pt x="17985" y="7064"/>
                  <a:pt x="17903" y="6780"/>
                </a:cubicBezTo>
                <a:cubicBezTo>
                  <a:pt x="17822" y="6496"/>
                  <a:pt x="17741" y="6212"/>
                  <a:pt x="17619" y="5928"/>
                </a:cubicBezTo>
                <a:cubicBezTo>
                  <a:pt x="17538" y="5643"/>
                  <a:pt x="17416" y="5359"/>
                  <a:pt x="17295" y="5075"/>
                </a:cubicBezTo>
                <a:cubicBezTo>
                  <a:pt x="17173" y="4832"/>
                  <a:pt x="17010" y="4547"/>
                  <a:pt x="16848" y="4304"/>
                </a:cubicBezTo>
                <a:cubicBezTo>
                  <a:pt x="16686" y="4060"/>
                  <a:pt x="16523" y="3817"/>
                  <a:pt x="16361" y="3573"/>
                </a:cubicBezTo>
                <a:cubicBezTo>
                  <a:pt x="16158" y="3330"/>
                  <a:pt x="15955" y="3127"/>
                  <a:pt x="15752" y="2883"/>
                </a:cubicBezTo>
                <a:cubicBezTo>
                  <a:pt x="15549" y="2680"/>
                  <a:pt x="15346" y="2477"/>
                  <a:pt x="15102" y="2274"/>
                </a:cubicBezTo>
                <a:cubicBezTo>
                  <a:pt x="14899" y="2071"/>
                  <a:pt x="14656" y="1909"/>
                  <a:pt x="14412" y="1706"/>
                </a:cubicBezTo>
                <a:cubicBezTo>
                  <a:pt x="14169" y="1543"/>
                  <a:pt x="13925" y="1381"/>
                  <a:pt x="13682" y="1219"/>
                </a:cubicBezTo>
                <a:cubicBezTo>
                  <a:pt x="13397" y="1056"/>
                  <a:pt x="13154" y="934"/>
                  <a:pt x="12870" y="813"/>
                </a:cubicBezTo>
                <a:cubicBezTo>
                  <a:pt x="12586" y="691"/>
                  <a:pt x="12342" y="569"/>
                  <a:pt x="12058" y="488"/>
                </a:cubicBezTo>
                <a:cubicBezTo>
                  <a:pt x="11774" y="407"/>
                  <a:pt x="11489" y="325"/>
                  <a:pt x="11205" y="244"/>
                </a:cubicBezTo>
                <a:cubicBezTo>
                  <a:pt x="10881" y="163"/>
                  <a:pt x="10596" y="122"/>
                  <a:pt x="10312" y="82"/>
                </a:cubicBezTo>
                <a:cubicBezTo>
                  <a:pt x="10028" y="41"/>
                  <a:pt x="9703" y="1"/>
                  <a:pt x="9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1</a:t>
            </a:r>
            <a:endParaRPr sz="1200">
              <a:solidFill>
                <a:srgbClr val="FFFFFF"/>
              </a:solidFill>
              <a:latin typeface="Fira Sans Condensed"/>
              <a:ea typeface="Fira Sans Condensed"/>
              <a:cs typeface="Fira Sans Condensed"/>
              <a:sym typeface="Fira Sans Condensed"/>
            </a:endParaRPr>
          </a:p>
        </p:txBody>
      </p:sp>
      <p:sp>
        <p:nvSpPr>
          <p:cNvPr id="632" name="Google Shape;632;p33"/>
          <p:cNvSpPr/>
          <p:nvPr/>
        </p:nvSpPr>
        <p:spPr>
          <a:xfrm>
            <a:off x="2817128" y="3398975"/>
            <a:ext cx="6003613" cy="381900"/>
          </a:xfrm>
          <a:prstGeom prst="roundRect">
            <a:avLst>
              <a:gd fmla="val 50000" name="adj"/>
            </a:avLst>
          </a:prstGeom>
          <a:solidFill>
            <a:srgbClr val="5E60CE">
              <a:alpha val="5800"/>
            </a:srgbClr>
          </a:solid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6"/>
              </a:rPr>
              <a:t>https://www.census.gov/data/tables/time-series/demo/income-poverty/cps-hi/hi-01.html</a:t>
            </a:r>
            <a:endParaRPr sz="1200">
              <a:latin typeface="Fira Sans Condensed"/>
              <a:ea typeface="Fira Sans Condensed"/>
              <a:cs typeface="Fira Sans Condensed"/>
              <a:sym typeface="Fira Sans Condensed"/>
            </a:endParaRPr>
          </a:p>
        </p:txBody>
      </p:sp>
      <p:sp>
        <p:nvSpPr>
          <p:cNvPr id="633" name="Google Shape;633;p33"/>
          <p:cNvSpPr/>
          <p:nvPr/>
        </p:nvSpPr>
        <p:spPr>
          <a:xfrm>
            <a:off x="2815404" y="3399637"/>
            <a:ext cx="393179" cy="390079"/>
          </a:xfrm>
          <a:custGeom>
            <a:rect b="b" l="l" r="r" t="t"/>
            <a:pathLst>
              <a:path extrusionOk="0" h="18228" w="18188">
                <a:moveTo>
                  <a:pt x="9094" y="0"/>
                </a:moveTo>
                <a:cubicBezTo>
                  <a:pt x="8810" y="0"/>
                  <a:pt x="8485" y="41"/>
                  <a:pt x="8201" y="81"/>
                </a:cubicBezTo>
                <a:cubicBezTo>
                  <a:pt x="7917" y="81"/>
                  <a:pt x="7592" y="122"/>
                  <a:pt x="7308" y="203"/>
                </a:cubicBezTo>
                <a:cubicBezTo>
                  <a:pt x="7024" y="244"/>
                  <a:pt x="6740" y="325"/>
                  <a:pt x="6455" y="406"/>
                </a:cubicBezTo>
                <a:cubicBezTo>
                  <a:pt x="6171" y="487"/>
                  <a:pt x="5887" y="609"/>
                  <a:pt x="5603" y="731"/>
                </a:cubicBezTo>
                <a:cubicBezTo>
                  <a:pt x="5319" y="812"/>
                  <a:pt x="5075" y="974"/>
                  <a:pt x="4791" y="1096"/>
                </a:cubicBezTo>
                <a:cubicBezTo>
                  <a:pt x="4548" y="1259"/>
                  <a:pt x="4263" y="1380"/>
                  <a:pt x="4020" y="1543"/>
                </a:cubicBezTo>
                <a:cubicBezTo>
                  <a:pt x="3776" y="1705"/>
                  <a:pt x="3533" y="1908"/>
                  <a:pt x="3330" y="2111"/>
                </a:cubicBezTo>
                <a:cubicBezTo>
                  <a:pt x="3086" y="2273"/>
                  <a:pt x="2883" y="2476"/>
                  <a:pt x="2640" y="2679"/>
                </a:cubicBezTo>
                <a:cubicBezTo>
                  <a:pt x="2437" y="2923"/>
                  <a:pt x="2234" y="3126"/>
                  <a:pt x="2071" y="3369"/>
                </a:cubicBezTo>
                <a:cubicBezTo>
                  <a:pt x="1868" y="3572"/>
                  <a:pt x="1706" y="3816"/>
                  <a:pt x="1503" y="4060"/>
                </a:cubicBezTo>
                <a:cubicBezTo>
                  <a:pt x="1340" y="4303"/>
                  <a:pt x="1178" y="4587"/>
                  <a:pt x="1056" y="4831"/>
                </a:cubicBezTo>
                <a:cubicBezTo>
                  <a:pt x="935" y="5115"/>
                  <a:pt x="772" y="5359"/>
                  <a:pt x="691" y="5643"/>
                </a:cubicBezTo>
                <a:cubicBezTo>
                  <a:pt x="569" y="5927"/>
                  <a:pt x="447" y="6211"/>
                  <a:pt x="366" y="6495"/>
                </a:cubicBezTo>
                <a:cubicBezTo>
                  <a:pt x="285" y="6779"/>
                  <a:pt x="204" y="7064"/>
                  <a:pt x="163" y="7348"/>
                </a:cubicBezTo>
                <a:cubicBezTo>
                  <a:pt x="82" y="7632"/>
                  <a:pt x="41" y="7957"/>
                  <a:pt x="41" y="8241"/>
                </a:cubicBezTo>
                <a:cubicBezTo>
                  <a:pt x="1" y="8525"/>
                  <a:pt x="1" y="8850"/>
                  <a:pt x="1" y="9134"/>
                </a:cubicBezTo>
                <a:cubicBezTo>
                  <a:pt x="1" y="9418"/>
                  <a:pt x="1" y="9743"/>
                  <a:pt x="41" y="10027"/>
                </a:cubicBezTo>
                <a:cubicBezTo>
                  <a:pt x="41" y="10311"/>
                  <a:pt x="123" y="10595"/>
                  <a:pt x="163" y="10920"/>
                </a:cubicBezTo>
                <a:cubicBezTo>
                  <a:pt x="204" y="11204"/>
                  <a:pt x="285" y="11488"/>
                  <a:pt x="366" y="11773"/>
                </a:cubicBezTo>
                <a:cubicBezTo>
                  <a:pt x="447" y="12057"/>
                  <a:pt x="569" y="12341"/>
                  <a:pt x="691" y="12625"/>
                </a:cubicBezTo>
                <a:cubicBezTo>
                  <a:pt x="772" y="12869"/>
                  <a:pt x="935" y="13153"/>
                  <a:pt x="1056" y="13437"/>
                </a:cubicBezTo>
                <a:cubicBezTo>
                  <a:pt x="1219" y="13681"/>
                  <a:pt x="1340" y="13924"/>
                  <a:pt x="1503" y="14168"/>
                </a:cubicBezTo>
                <a:cubicBezTo>
                  <a:pt x="1706" y="14452"/>
                  <a:pt x="1868" y="14696"/>
                  <a:pt x="2071" y="14898"/>
                </a:cubicBezTo>
                <a:cubicBezTo>
                  <a:pt x="2234" y="15142"/>
                  <a:pt x="2437" y="15345"/>
                  <a:pt x="2640" y="15589"/>
                </a:cubicBezTo>
                <a:cubicBezTo>
                  <a:pt x="2883" y="15792"/>
                  <a:pt x="3086" y="15995"/>
                  <a:pt x="3330" y="16157"/>
                </a:cubicBezTo>
                <a:cubicBezTo>
                  <a:pt x="3533" y="16360"/>
                  <a:pt x="3776" y="16522"/>
                  <a:pt x="4020" y="16685"/>
                </a:cubicBezTo>
                <a:cubicBezTo>
                  <a:pt x="4263" y="16888"/>
                  <a:pt x="4548" y="17009"/>
                  <a:pt x="4791" y="17172"/>
                </a:cubicBezTo>
                <a:cubicBezTo>
                  <a:pt x="5075" y="17294"/>
                  <a:pt x="5319" y="17415"/>
                  <a:pt x="5603" y="17537"/>
                </a:cubicBezTo>
                <a:cubicBezTo>
                  <a:pt x="5887" y="17659"/>
                  <a:pt x="6171" y="17740"/>
                  <a:pt x="6455" y="17862"/>
                </a:cubicBezTo>
                <a:cubicBezTo>
                  <a:pt x="6740" y="17943"/>
                  <a:pt x="7024" y="18024"/>
                  <a:pt x="7308" y="18065"/>
                </a:cubicBezTo>
                <a:cubicBezTo>
                  <a:pt x="7592" y="18106"/>
                  <a:pt x="7917" y="18146"/>
                  <a:pt x="8201" y="18187"/>
                </a:cubicBezTo>
                <a:cubicBezTo>
                  <a:pt x="8485" y="18227"/>
                  <a:pt x="8810" y="18227"/>
                  <a:pt x="9094" y="18227"/>
                </a:cubicBezTo>
                <a:cubicBezTo>
                  <a:pt x="9378" y="18227"/>
                  <a:pt x="9703" y="18227"/>
                  <a:pt x="9987" y="18187"/>
                </a:cubicBezTo>
                <a:cubicBezTo>
                  <a:pt x="10271" y="18146"/>
                  <a:pt x="10556" y="18106"/>
                  <a:pt x="10880" y="18065"/>
                </a:cubicBezTo>
                <a:cubicBezTo>
                  <a:pt x="11165" y="17984"/>
                  <a:pt x="11449" y="17943"/>
                  <a:pt x="11733" y="17862"/>
                </a:cubicBezTo>
                <a:cubicBezTo>
                  <a:pt x="12017" y="17740"/>
                  <a:pt x="12301" y="17659"/>
                  <a:pt x="12585" y="17537"/>
                </a:cubicBezTo>
                <a:cubicBezTo>
                  <a:pt x="12870" y="17415"/>
                  <a:pt x="13113" y="17294"/>
                  <a:pt x="13397" y="17172"/>
                </a:cubicBezTo>
                <a:cubicBezTo>
                  <a:pt x="13641" y="17009"/>
                  <a:pt x="13884" y="16888"/>
                  <a:pt x="14169" y="16685"/>
                </a:cubicBezTo>
                <a:cubicBezTo>
                  <a:pt x="14412" y="16522"/>
                  <a:pt x="14615" y="16360"/>
                  <a:pt x="14859" y="16157"/>
                </a:cubicBezTo>
                <a:cubicBezTo>
                  <a:pt x="15102" y="15995"/>
                  <a:pt x="15305" y="15792"/>
                  <a:pt x="15549" y="15589"/>
                </a:cubicBezTo>
                <a:cubicBezTo>
                  <a:pt x="15752" y="15345"/>
                  <a:pt x="15955" y="15142"/>
                  <a:pt x="16117" y="14898"/>
                </a:cubicBezTo>
                <a:cubicBezTo>
                  <a:pt x="16320" y="14655"/>
                  <a:pt x="16483" y="14452"/>
                  <a:pt x="16645" y="14168"/>
                </a:cubicBezTo>
                <a:cubicBezTo>
                  <a:pt x="16848" y="13924"/>
                  <a:pt x="16970" y="13681"/>
                  <a:pt x="17132" y="13437"/>
                </a:cubicBezTo>
                <a:cubicBezTo>
                  <a:pt x="17254" y="13153"/>
                  <a:pt x="17376" y="12909"/>
                  <a:pt x="17497" y="12625"/>
                </a:cubicBezTo>
                <a:cubicBezTo>
                  <a:pt x="17619" y="12341"/>
                  <a:pt x="17700" y="12057"/>
                  <a:pt x="17822" y="11773"/>
                </a:cubicBezTo>
                <a:cubicBezTo>
                  <a:pt x="17903" y="11488"/>
                  <a:pt x="17985" y="11204"/>
                  <a:pt x="18025" y="10920"/>
                </a:cubicBezTo>
                <a:cubicBezTo>
                  <a:pt x="18066" y="10636"/>
                  <a:pt x="18106" y="10311"/>
                  <a:pt x="18147" y="10027"/>
                </a:cubicBezTo>
                <a:cubicBezTo>
                  <a:pt x="18188" y="9743"/>
                  <a:pt x="18188" y="9418"/>
                  <a:pt x="18188" y="9134"/>
                </a:cubicBezTo>
                <a:cubicBezTo>
                  <a:pt x="18188" y="8850"/>
                  <a:pt x="18188" y="8525"/>
                  <a:pt x="18147" y="8241"/>
                </a:cubicBezTo>
                <a:cubicBezTo>
                  <a:pt x="18106" y="7957"/>
                  <a:pt x="18066" y="7632"/>
                  <a:pt x="18025" y="7348"/>
                </a:cubicBezTo>
                <a:cubicBezTo>
                  <a:pt x="17944" y="7064"/>
                  <a:pt x="17903" y="6779"/>
                  <a:pt x="17822" y="6495"/>
                </a:cubicBezTo>
                <a:cubicBezTo>
                  <a:pt x="17700" y="6211"/>
                  <a:pt x="17619" y="5927"/>
                  <a:pt x="17497" y="5643"/>
                </a:cubicBezTo>
                <a:cubicBezTo>
                  <a:pt x="17376" y="5359"/>
                  <a:pt x="17254" y="5115"/>
                  <a:pt x="17132" y="4831"/>
                </a:cubicBezTo>
                <a:cubicBezTo>
                  <a:pt x="16970" y="4587"/>
                  <a:pt x="16848" y="4303"/>
                  <a:pt x="16645" y="4060"/>
                </a:cubicBezTo>
                <a:cubicBezTo>
                  <a:pt x="16483" y="3816"/>
                  <a:pt x="16320" y="3572"/>
                  <a:pt x="16117" y="3369"/>
                </a:cubicBezTo>
                <a:cubicBezTo>
                  <a:pt x="15955" y="3126"/>
                  <a:pt x="15752" y="2923"/>
                  <a:pt x="15549" y="2679"/>
                </a:cubicBezTo>
                <a:cubicBezTo>
                  <a:pt x="15305" y="2476"/>
                  <a:pt x="15102" y="2273"/>
                  <a:pt x="14859" y="2111"/>
                </a:cubicBezTo>
                <a:cubicBezTo>
                  <a:pt x="14615" y="1908"/>
                  <a:pt x="14412" y="1705"/>
                  <a:pt x="14169" y="1543"/>
                </a:cubicBezTo>
                <a:cubicBezTo>
                  <a:pt x="13884" y="1380"/>
                  <a:pt x="13641" y="1218"/>
                  <a:pt x="13397" y="1096"/>
                </a:cubicBezTo>
                <a:cubicBezTo>
                  <a:pt x="13113" y="974"/>
                  <a:pt x="12870" y="812"/>
                  <a:pt x="12585" y="731"/>
                </a:cubicBezTo>
                <a:cubicBezTo>
                  <a:pt x="12301" y="609"/>
                  <a:pt x="12017" y="487"/>
                  <a:pt x="11733" y="406"/>
                </a:cubicBezTo>
                <a:cubicBezTo>
                  <a:pt x="11449" y="325"/>
                  <a:pt x="11165" y="244"/>
                  <a:pt x="10880" y="203"/>
                </a:cubicBezTo>
                <a:cubicBezTo>
                  <a:pt x="10596" y="122"/>
                  <a:pt x="10271" y="81"/>
                  <a:pt x="9987" y="81"/>
                </a:cubicBezTo>
                <a:cubicBezTo>
                  <a:pt x="9703" y="41"/>
                  <a:pt x="9378" y="0"/>
                  <a:pt x="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4</a:t>
            </a:r>
            <a:endParaRPr sz="1200">
              <a:solidFill>
                <a:srgbClr val="FFFFFF"/>
              </a:solidFill>
              <a:latin typeface="Fira Sans Condensed"/>
              <a:ea typeface="Fira Sans Condensed"/>
              <a:cs typeface="Fira Sans Condensed"/>
              <a:sym typeface="Fira Sans Condensed"/>
            </a:endParaRPr>
          </a:p>
        </p:txBody>
      </p:sp>
      <p:sp>
        <p:nvSpPr>
          <p:cNvPr id="634" name="Google Shape;634;p33"/>
          <p:cNvSpPr/>
          <p:nvPr/>
        </p:nvSpPr>
        <p:spPr>
          <a:xfrm>
            <a:off x="2344000" y="4048400"/>
            <a:ext cx="6476630" cy="381900"/>
          </a:xfrm>
          <a:prstGeom prst="roundRect">
            <a:avLst>
              <a:gd fmla="val 50000" name="adj"/>
            </a:avLst>
          </a:prstGeom>
          <a:solidFill>
            <a:srgbClr val="5E60CE">
              <a:alpha val="5800"/>
            </a:srgbClr>
          </a:solid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7"/>
              </a:rPr>
              <a:t>https://www.census.gov/data/tables/time-series/demo/popest/2010s-counties-total.html</a:t>
            </a:r>
            <a:endParaRPr sz="1200">
              <a:latin typeface="Fira Sans Condensed"/>
              <a:ea typeface="Fira Sans Condensed"/>
              <a:cs typeface="Fira Sans Condensed"/>
              <a:sym typeface="Fira Sans Condensed"/>
            </a:endParaRPr>
          </a:p>
        </p:txBody>
      </p:sp>
      <p:sp>
        <p:nvSpPr>
          <p:cNvPr id="635" name="Google Shape;635;p33"/>
          <p:cNvSpPr/>
          <p:nvPr/>
        </p:nvSpPr>
        <p:spPr>
          <a:xfrm>
            <a:off x="2317280" y="4051139"/>
            <a:ext cx="393216" cy="390079"/>
          </a:xfrm>
          <a:custGeom>
            <a:rect b="b" l="l" r="r" t="t"/>
            <a:pathLst>
              <a:path extrusionOk="0" h="18228" w="18229">
                <a:moveTo>
                  <a:pt x="9094" y="0"/>
                </a:moveTo>
                <a:cubicBezTo>
                  <a:pt x="8810" y="0"/>
                  <a:pt x="8526" y="0"/>
                  <a:pt x="8201" y="41"/>
                </a:cubicBezTo>
                <a:cubicBezTo>
                  <a:pt x="7917" y="82"/>
                  <a:pt x="7633" y="122"/>
                  <a:pt x="7308" y="163"/>
                </a:cubicBezTo>
                <a:cubicBezTo>
                  <a:pt x="7024" y="244"/>
                  <a:pt x="6740" y="285"/>
                  <a:pt x="6456" y="406"/>
                </a:cubicBezTo>
                <a:cubicBezTo>
                  <a:pt x="6171" y="488"/>
                  <a:pt x="5887" y="569"/>
                  <a:pt x="5603" y="691"/>
                </a:cubicBezTo>
                <a:cubicBezTo>
                  <a:pt x="5360" y="812"/>
                  <a:pt x="5075" y="934"/>
                  <a:pt x="4791" y="1056"/>
                </a:cubicBezTo>
                <a:cubicBezTo>
                  <a:pt x="4548" y="1218"/>
                  <a:pt x="4304" y="1381"/>
                  <a:pt x="4061" y="1543"/>
                </a:cubicBezTo>
                <a:cubicBezTo>
                  <a:pt x="3817" y="1705"/>
                  <a:pt x="3573" y="1868"/>
                  <a:pt x="3330" y="2071"/>
                </a:cubicBezTo>
                <a:cubicBezTo>
                  <a:pt x="3086" y="2233"/>
                  <a:pt x="2883" y="2436"/>
                  <a:pt x="2680" y="2680"/>
                </a:cubicBezTo>
                <a:cubicBezTo>
                  <a:pt x="2477" y="2883"/>
                  <a:pt x="2234" y="3086"/>
                  <a:pt x="2071" y="3329"/>
                </a:cubicBezTo>
                <a:cubicBezTo>
                  <a:pt x="1868" y="3573"/>
                  <a:pt x="1706" y="3776"/>
                  <a:pt x="1544" y="4060"/>
                </a:cubicBezTo>
                <a:cubicBezTo>
                  <a:pt x="1381" y="4304"/>
                  <a:pt x="1219" y="4547"/>
                  <a:pt x="1056" y="4791"/>
                </a:cubicBezTo>
                <a:cubicBezTo>
                  <a:pt x="935" y="5075"/>
                  <a:pt x="813" y="5318"/>
                  <a:pt x="691" y="5603"/>
                </a:cubicBezTo>
                <a:cubicBezTo>
                  <a:pt x="569" y="5887"/>
                  <a:pt x="488" y="6171"/>
                  <a:pt x="407" y="6455"/>
                </a:cubicBezTo>
                <a:cubicBezTo>
                  <a:pt x="285" y="6739"/>
                  <a:pt x="245" y="7023"/>
                  <a:pt x="163" y="7308"/>
                </a:cubicBezTo>
                <a:cubicBezTo>
                  <a:pt x="123" y="7632"/>
                  <a:pt x="82" y="7916"/>
                  <a:pt x="42" y="8201"/>
                </a:cubicBezTo>
                <a:cubicBezTo>
                  <a:pt x="1" y="8525"/>
                  <a:pt x="1" y="8810"/>
                  <a:pt x="1" y="9094"/>
                </a:cubicBezTo>
                <a:cubicBezTo>
                  <a:pt x="1" y="9419"/>
                  <a:pt x="1" y="9703"/>
                  <a:pt x="42" y="9987"/>
                </a:cubicBezTo>
                <a:cubicBezTo>
                  <a:pt x="82" y="10271"/>
                  <a:pt x="123" y="10596"/>
                  <a:pt x="163" y="10880"/>
                </a:cubicBezTo>
                <a:cubicBezTo>
                  <a:pt x="245" y="11164"/>
                  <a:pt x="285" y="11448"/>
                  <a:pt x="407" y="11732"/>
                </a:cubicBezTo>
                <a:cubicBezTo>
                  <a:pt x="488" y="12017"/>
                  <a:pt x="569" y="12301"/>
                  <a:pt x="691" y="12585"/>
                </a:cubicBezTo>
                <a:cubicBezTo>
                  <a:pt x="813" y="12869"/>
                  <a:pt x="935" y="13113"/>
                  <a:pt x="1056" y="13397"/>
                </a:cubicBezTo>
                <a:cubicBezTo>
                  <a:pt x="1219" y="13640"/>
                  <a:pt x="1381" y="13925"/>
                  <a:pt x="1544" y="14168"/>
                </a:cubicBezTo>
                <a:cubicBezTo>
                  <a:pt x="1706" y="14412"/>
                  <a:pt x="1868" y="14655"/>
                  <a:pt x="2071" y="14858"/>
                </a:cubicBezTo>
                <a:cubicBezTo>
                  <a:pt x="2234" y="15102"/>
                  <a:pt x="2437" y="15345"/>
                  <a:pt x="2680" y="15548"/>
                </a:cubicBezTo>
                <a:cubicBezTo>
                  <a:pt x="2883" y="15751"/>
                  <a:pt x="3086" y="15954"/>
                  <a:pt x="3330" y="16157"/>
                </a:cubicBezTo>
                <a:cubicBezTo>
                  <a:pt x="3573" y="16320"/>
                  <a:pt x="3776" y="16523"/>
                  <a:pt x="4061" y="16685"/>
                </a:cubicBezTo>
                <a:cubicBezTo>
                  <a:pt x="4304" y="16847"/>
                  <a:pt x="4548" y="17010"/>
                  <a:pt x="4791" y="17132"/>
                </a:cubicBezTo>
                <a:cubicBezTo>
                  <a:pt x="5075" y="17253"/>
                  <a:pt x="5360" y="17416"/>
                  <a:pt x="5603" y="17497"/>
                </a:cubicBezTo>
                <a:cubicBezTo>
                  <a:pt x="5887" y="17619"/>
                  <a:pt x="6171" y="17741"/>
                  <a:pt x="6456" y="17822"/>
                </a:cubicBezTo>
                <a:cubicBezTo>
                  <a:pt x="6740" y="17903"/>
                  <a:pt x="7024" y="17984"/>
                  <a:pt x="7308" y="18025"/>
                </a:cubicBezTo>
                <a:cubicBezTo>
                  <a:pt x="7633" y="18106"/>
                  <a:pt x="7917" y="18146"/>
                  <a:pt x="8201" y="18146"/>
                </a:cubicBezTo>
                <a:cubicBezTo>
                  <a:pt x="8526" y="18187"/>
                  <a:pt x="8810" y="18228"/>
                  <a:pt x="9094" y="18228"/>
                </a:cubicBezTo>
                <a:cubicBezTo>
                  <a:pt x="9419" y="18228"/>
                  <a:pt x="9703" y="18187"/>
                  <a:pt x="9987" y="18146"/>
                </a:cubicBezTo>
                <a:cubicBezTo>
                  <a:pt x="10312" y="18146"/>
                  <a:pt x="10596" y="18106"/>
                  <a:pt x="10881" y="18025"/>
                </a:cubicBezTo>
                <a:cubicBezTo>
                  <a:pt x="11165" y="17984"/>
                  <a:pt x="11449" y="17903"/>
                  <a:pt x="11733" y="17822"/>
                </a:cubicBezTo>
                <a:cubicBezTo>
                  <a:pt x="12017" y="17741"/>
                  <a:pt x="12301" y="17619"/>
                  <a:pt x="12586" y="17497"/>
                </a:cubicBezTo>
                <a:cubicBezTo>
                  <a:pt x="12870" y="17416"/>
                  <a:pt x="13113" y="17294"/>
                  <a:pt x="13397" y="17132"/>
                </a:cubicBezTo>
                <a:cubicBezTo>
                  <a:pt x="13641" y="17010"/>
                  <a:pt x="13925" y="16847"/>
                  <a:pt x="14169" y="16685"/>
                </a:cubicBezTo>
                <a:cubicBezTo>
                  <a:pt x="14412" y="16523"/>
                  <a:pt x="14656" y="16320"/>
                  <a:pt x="14859" y="16157"/>
                </a:cubicBezTo>
                <a:cubicBezTo>
                  <a:pt x="15102" y="15954"/>
                  <a:pt x="15346" y="15751"/>
                  <a:pt x="15549" y="15548"/>
                </a:cubicBezTo>
                <a:cubicBezTo>
                  <a:pt x="15752" y="15345"/>
                  <a:pt x="15955" y="15102"/>
                  <a:pt x="16158" y="14858"/>
                </a:cubicBezTo>
                <a:cubicBezTo>
                  <a:pt x="16320" y="14655"/>
                  <a:pt x="16523" y="14412"/>
                  <a:pt x="16686" y="14168"/>
                </a:cubicBezTo>
                <a:cubicBezTo>
                  <a:pt x="16848" y="13925"/>
                  <a:pt x="17010" y="13640"/>
                  <a:pt x="17132" y="13397"/>
                </a:cubicBezTo>
                <a:cubicBezTo>
                  <a:pt x="17295" y="13113"/>
                  <a:pt x="17416" y="12869"/>
                  <a:pt x="17538" y="12585"/>
                </a:cubicBezTo>
                <a:cubicBezTo>
                  <a:pt x="17619" y="12301"/>
                  <a:pt x="17741" y="12017"/>
                  <a:pt x="17822" y="11732"/>
                </a:cubicBezTo>
                <a:cubicBezTo>
                  <a:pt x="17903" y="11448"/>
                  <a:pt x="17985" y="11164"/>
                  <a:pt x="18025" y="10880"/>
                </a:cubicBezTo>
                <a:cubicBezTo>
                  <a:pt x="18106" y="10596"/>
                  <a:pt x="18147" y="10312"/>
                  <a:pt x="18188" y="9987"/>
                </a:cubicBezTo>
                <a:cubicBezTo>
                  <a:pt x="18188" y="9703"/>
                  <a:pt x="18228" y="9419"/>
                  <a:pt x="18228" y="9094"/>
                </a:cubicBezTo>
                <a:cubicBezTo>
                  <a:pt x="18228" y="8810"/>
                  <a:pt x="18188" y="8525"/>
                  <a:pt x="18188" y="8201"/>
                </a:cubicBezTo>
                <a:cubicBezTo>
                  <a:pt x="18147" y="7916"/>
                  <a:pt x="18106" y="7632"/>
                  <a:pt x="18025" y="7308"/>
                </a:cubicBezTo>
                <a:cubicBezTo>
                  <a:pt x="17985" y="7023"/>
                  <a:pt x="17903" y="6739"/>
                  <a:pt x="17822" y="6455"/>
                </a:cubicBezTo>
                <a:cubicBezTo>
                  <a:pt x="17741" y="6171"/>
                  <a:pt x="17619" y="5887"/>
                  <a:pt x="17538" y="5603"/>
                </a:cubicBezTo>
                <a:cubicBezTo>
                  <a:pt x="17416" y="5359"/>
                  <a:pt x="17295" y="5075"/>
                  <a:pt x="17132" y="4791"/>
                </a:cubicBezTo>
                <a:cubicBezTo>
                  <a:pt x="17010" y="4547"/>
                  <a:pt x="16848" y="4304"/>
                  <a:pt x="16686" y="4060"/>
                </a:cubicBezTo>
                <a:cubicBezTo>
                  <a:pt x="16523" y="3816"/>
                  <a:pt x="16320" y="3573"/>
                  <a:pt x="16158" y="3329"/>
                </a:cubicBezTo>
                <a:cubicBezTo>
                  <a:pt x="15955" y="3086"/>
                  <a:pt x="15752" y="2883"/>
                  <a:pt x="15549" y="2680"/>
                </a:cubicBezTo>
                <a:cubicBezTo>
                  <a:pt x="15346" y="2436"/>
                  <a:pt x="15102" y="2233"/>
                  <a:pt x="14859" y="2071"/>
                </a:cubicBezTo>
                <a:cubicBezTo>
                  <a:pt x="14656" y="1868"/>
                  <a:pt x="14412" y="1705"/>
                  <a:pt x="14169" y="1543"/>
                </a:cubicBezTo>
                <a:cubicBezTo>
                  <a:pt x="13925" y="1340"/>
                  <a:pt x="13682" y="1218"/>
                  <a:pt x="13397" y="1056"/>
                </a:cubicBezTo>
                <a:cubicBezTo>
                  <a:pt x="13113" y="934"/>
                  <a:pt x="12870" y="812"/>
                  <a:pt x="12586" y="691"/>
                </a:cubicBezTo>
                <a:cubicBezTo>
                  <a:pt x="12301" y="569"/>
                  <a:pt x="12017" y="488"/>
                  <a:pt x="11733" y="406"/>
                </a:cubicBezTo>
                <a:cubicBezTo>
                  <a:pt x="11449" y="285"/>
                  <a:pt x="11165" y="244"/>
                  <a:pt x="10881" y="163"/>
                </a:cubicBezTo>
                <a:cubicBezTo>
                  <a:pt x="10596" y="122"/>
                  <a:pt x="10312" y="82"/>
                  <a:pt x="9987" y="41"/>
                </a:cubicBezTo>
                <a:cubicBezTo>
                  <a:pt x="9703" y="0"/>
                  <a:pt x="9419" y="0"/>
                  <a:pt x="90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5</a:t>
            </a:r>
            <a:endParaRPr sz="1200">
              <a:solidFill>
                <a:srgbClr val="FFFFFF"/>
              </a:solidFill>
              <a:latin typeface="Fira Sans Condensed"/>
              <a:ea typeface="Fira Sans Condensed"/>
              <a:cs typeface="Fira Sans Condensed"/>
              <a:sym typeface="Fira Sans Condensed"/>
            </a:endParaRPr>
          </a:p>
        </p:txBody>
      </p:sp>
      <p:sp>
        <p:nvSpPr>
          <p:cNvPr id="636" name="Google Shape;636;p33"/>
          <p:cNvSpPr txBox="1"/>
          <p:nvPr/>
        </p:nvSpPr>
        <p:spPr>
          <a:xfrm>
            <a:off x="6287350" y="4483275"/>
            <a:ext cx="2756100" cy="7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700"/>
              <a:t>Slides template </a:t>
            </a:r>
            <a:r>
              <a:rPr lang="en" sz="700"/>
              <a:t>credited to </a:t>
            </a:r>
            <a:r>
              <a:rPr b="1" lang="en" sz="700" u="sng"/>
              <a:t>S</a:t>
            </a:r>
            <a:r>
              <a:rPr b="1" lang="en" sz="700" u="sng">
                <a:hlinkClick r:id="rId8"/>
              </a:rPr>
              <a:t>lidesgo</a:t>
            </a:r>
            <a:r>
              <a:rPr lang="en" sz="700"/>
              <a:t> and </a:t>
            </a:r>
            <a:r>
              <a:rPr b="1" lang="en" sz="700" u="sng">
                <a:hlinkClick r:id="rId9"/>
              </a:rPr>
              <a:t>Freepik</a:t>
            </a:r>
            <a:r>
              <a:rPr lang="en" sz="700"/>
              <a:t>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Executive Summary</a:t>
            </a:r>
            <a:endParaRPr b="1">
              <a:latin typeface="Fira Sans Extra Condensed"/>
              <a:ea typeface="Fira Sans Extra Condensed"/>
              <a:cs typeface="Fira Sans Extra Condensed"/>
              <a:sym typeface="Fira Sans Extra Condensed"/>
            </a:endParaRPr>
          </a:p>
        </p:txBody>
      </p:sp>
      <p:sp>
        <p:nvSpPr>
          <p:cNvPr id="183" name="Google Shape;183;p15"/>
          <p:cNvSpPr txBox="1"/>
          <p:nvPr>
            <p:ph idx="1" type="body"/>
          </p:nvPr>
        </p:nvSpPr>
        <p:spPr>
          <a:xfrm>
            <a:off x="311700" y="1152475"/>
            <a:ext cx="3999900" cy="3416400"/>
          </a:xfrm>
          <a:prstGeom prst="rect">
            <a:avLst/>
          </a:prstGeom>
          <a:noFill/>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Fira Sans Condensed"/>
              <a:buChar char="●"/>
            </a:pPr>
            <a:r>
              <a:rPr lang="en" sz="1500">
                <a:solidFill>
                  <a:schemeClr val="accent5"/>
                </a:solidFill>
                <a:latin typeface="Fira Sans Condensed"/>
                <a:ea typeface="Fira Sans Condensed"/>
                <a:cs typeface="Fira Sans Condensed"/>
                <a:sym typeface="Fira Sans Condensed"/>
              </a:rPr>
              <a:t>For this project, we will look at </a:t>
            </a:r>
            <a:r>
              <a:rPr lang="en" sz="1500">
                <a:solidFill>
                  <a:schemeClr val="dk1"/>
                </a:solidFill>
                <a:latin typeface="Fira Sans Condensed"/>
                <a:ea typeface="Fira Sans Condensed"/>
                <a:cs typeface="Fira Sans Condensed"/>
                <a:sym typeface="Fira Sans Condensed"/>
              </a:rPr>
              <a:t>Covid-19 data</a:t>
            </a:r>
            <a:r>
              <a:rPr lang="en" sz="1500">
                <a:solidFill>
                  <a:schemeClr val="accent5"/>
                </a:solidFill>
                <a:latin typeface="Fira Sans Condensed"/>
                <a:ea typeface="Fira Sans Condensed"/>
                <a:cs typeface="Fira Sans Condensed"/>
                <a:sym typeface="Fira Sans Condensed"/>
              </a:rPr>
              <a:t> in the United States, both live and historical, to assess the </a:t>
            </a:r>
            <a:r>
              <a:rPr lang="en" sz="1500">
                <a:solidFill>
                  <a:schemeClr val="accent1"/>
                </a:solidFill>
                <a:latin typeface="Fira Sans Condensed"/>
                <a:ea typeface="Fira Sans Condensed"/>
                <a:cs typeface="Fira Sans Condensed"/>
                <a:sym typeface="Fira Sans Condensed"/>
              </a:rPr>
              <a:t>effectiveness</a:t>
            </a:r>
            <a:r>
              <a:rPr lang="en" sz="1500">
                <a:solidFill>
                  <a:schemeClr val="accent5"/>
                </a:solidFill>
                <a:latin typeface="Fira Sans Condensed"/>
                <a:ea typeface="Fira Sans Condensed"/>
                <a:cs typeface="Fira Sans Condensed"/>
                <a:sym typeface="Fira Sans Condensed"/>
              </a:rPr>
              <a:t> of governmental policies. </a:t>
            </a:r>
            <a:endParaRPr sz="1500">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sz="1500">
              <a:solidFill>
                <a:schemeClr val="accent5"/>
              </a:solidFill>
              <a:latin typeface="Fira Sans Condensed"/>
              <a:ea typeface="Fira Sans Condensed"/>
              <a:cs typeface="Fira Sans Condensed"/>
              <a:sym typeface="Fira Sans Condensed"/>
            </a:endParaRPr>
          </a:p>
          <a:p>
            <a:pPr indent="-323850" lvl="0" marL="457200" rtl="0" algn="l">
              <a:lnSpc>
                <a:spcPct val="100000"/>
              </a:lnSpc>
              <a:spcBef>
                <a:spcPts val="0"/>
              </a:spcBef>
              <a:spcAft>
                <a:spcPts val="0"/>
              </a:spcAft>
              <a:buSzPts val="1500"/>
              <a:buFont typeface="Fira Sans Condensed"/>
              <a:buChar char="●"/>
            </a:pPr>
            <a:r>
              <a:rPr lang="en" sz="1500">
                <a:solidFill>
                  <a:schemeClr val="accent5"/>
                </a:solidFill>
                <a:latin typeface="Fira Sans Condensed"/>
                <a:ea typeface="Fira Sans Condensed"/>
                <a:cs typeface="Fira Sans Condensed"/>
                <a:sym typeface="Fira Sans Condensed"/>
              </a:rPr>
              <a:t>Our data visualization and analysis will allow us to provide </a:t>
            </a:r>
            <a:r>
              <a:rPr lang="en" sz="1500">
                <a:solidFill>
                  <a:schemeClr val="lt1"/>
                </a:solidFill>
                <a:latin typeface="Fira Sans Condensed"/>
                <a:ea typeface="Fira Sans Condensed"/>
                <a:cs typeface="Fira Sans Condensed"/>
                <a:sym typeface="Fira Sans Condensed"/>
              </a:rPr>
              <a:t>reflections</a:t>
            </a:r>
            <a:r>
              <a:rPr lang="en" sz="1500">
                <a:solidFill>
                  <a:schemeClr val="accent5"/>
                </a:solidFill>
                <a:latin typeface="Fira Sans Condensed"/>
                <a:ea typeface="Fira Sans Condensed"/>
                <a:cs typeface="Fira Sans Condensed"/>
                <a:sym typeface="Fira Sans Condensed"/>
              </a:rPr>
              <a:t> on the use of data analytics in the process of tackling this challenge, as well as </a:t>
            </a:r>
            <a:r>
              <a:rPr lang="en" sz="1500">
                <a:solidFill>
                  <a:schemeClr val="dk2"/>
                </a:solidFill>
                <a:latin typeface="Fira Sans Condensed"/>
                <a:ea typeface="Fira Sans Condensed"/>
                <a:cs typeface="Fira Sans Condensed"/>
                <a:sym typeface="Fira Sans Condensed"/>
              </a:rPr>
              <a:t>recommendations</a:t>
            </a:r>
            <a:r>
              <a:rPr lang="en" sz="1500">
                <a:solidFill>
                  <a:schemeClr val="accent5"/>
                </a:solidFill>
                <a:latin typeface="Fira Sans Condensed"/>
                <a:ea typeface="Fira Sans Condensed"/>
                <a:cs typeface="Fira Sans Condensed"/>
                <a:sym typeface="Fira Sans Condensed"/>
              </a:rPr>
              <a:t> for future steps in preventing deaths.</a:t>
            </a:r>
            <a:endParaRPr sz="1500">
              <a:latin typeface="Fira Sans Condensed"/>
              <a:ea typeface="Fira Sans Condensed"/>
              <a:cs typeface="Fira Sans Condensed"/>
              <a:sym typeface="Fira Sans Condensed"/>
            </a:endParaRPr>
          </a:p>
        </p:txBody>
      </p:sp>
      <p:sp>
        <p:nvSpPr>
          <p:cNvPr id="184" name="Google Shape;184;p15"/>
          <p:cNvSpPr/>
          <p:nvPr/>
        </p:nvSpPr>
        <p:spPr>
          <a:xfrm>
            <a:off x="6500294" y="2078935"/>
            <a:ext cx="123453" cy="250547"/>
          </a:xfrm>
          <a:custGeom>
            <a:rect b="b" l="l" r="r" t="t"/>
            <a:pathLst>
              <a:path extrusionOk="0" fill="none" h="17387" w="11300">
                <a:moveTo>
                  <a:pt x="8156" y="1"/>
                </a:moveTo>
                <a:lnTo>
                  <a:pt x="3143" y="1"/>
                </a:lnTo>
                <a:cubicBezTo>
                  <a:pt x="1413" y="1"/>
                  <a:pt x="0" y="1691"/>
                  <a:pt x="0" y="3800"/>
                </a:cubicBezTo>
                <a:lnTo>
                  <a:pt x="0" y="16352"/>
                </a:lnTo>
                <a:cubicBezTo>
                  <a:pt x="0" y="16929"/>
                  <a:pt x="458" y="17387"/>
                  <a:pt x="1015" y="17387"/>
                </a:cubicBezTo>
                <a:lnTo>
                  <a:pt x="10444" y="17387"/>
                </a:lnTo>
                <a:cubicBezTo>
                  <a:pt x="10921" y="17387"/>
                  <a:pt x="11299" y="17009"/>
                  <a:pt x="11299" y="16531"/>
                </a:cubicBezTo>
                <a:lnTo>
                  <a:pt x="11299" y="3800"/>
                </a:lnTo>
                <a:cubicBezTo>
                  <a:pt x="11299" y="1691"/>
                  <a:pt x="9887" y="1"/>
                  <a:pt x="8156" y="1"/>
                </a:cubicBez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6532457" y="2061456"/>
            <a:ext cx="58689" cy="17494"/>
          </a:xfrm>
          <a:custGeom>
            <a:rect b="b" l="l" r="r" t="t"/>
            <a:pathLst>
              <a:path extrusionOk="0" fill="none" h="1214" w="5372">
                <a:moveTo>
                  <a:pt x="617" y="1214"/>
                </a:moveTo>
                <a:lnTo>
                  <a:pt x="4775" y="1214"/>
                </a:lnTo>
                <a:cubicBezTo>
                  <a:pt x="5093" y="1214"/>
                  <a:pt x="5371" y="935"/>
                  <a:pt x="5371" y="617"/>
                </a:cubicBezTo>
                <a:lnTo>
                  <a:pt x="5371" y="617"/>
                </a:lnTo>
                <a:cubicBezTo>
                  <a:pt x="5371" y="279"/>
                  <a:pt x="5093" y="0"/>
                  <a:pt x="4775" y="0"/>
                </a:cubicBezTo>
                <a:lnTo>
                  <a:pt x="617" y="0"/>
                </a:lnTo>
                <a:cubicBezTo>
                  <a:pt x="279" y="0"/>
                  <a:pt x="0" y="279"/>
                  <a:pt x="0" y="617"/>
                </a:cubicBezTo>
                <a:lnTo>
                  <a:pt x="0" y="617"/>
                </a:lnTo>
                <a:cubicBezTo>
                  <a:pt x="0" y="935"/>
                  <a:pt x="279" y="1214"/>
                  <a:pt x="617" y="1214"/>
                </a:cubicBez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6540716" y="1998960"/>
            <a:ext cx="100630" cy="25520"/>
          </a:xfrm>
          <a:custGeom>
            <a:rect b="b" l="l" r="r" t="t"/>
            <a:pathLst>
              <a:path extrusionOk="0" fill="none" h="1771" w="9211">
                <a:moveTo>
                  <a:pt x="9032" y="697"/>
                </a:moveTo>
                <a:cubicBezTo>
                  <a:pt x="8793" y="498"/>
                  <a:pt x="8375" y="418"/>
                  <a:pt x="8156" y="359"/>
                </a:cubicBezTo>
                <a:cubicBezTo>
                  <a:pt x="7699" y="239"/>
                  <a:pt x="7221" y="140"/>
                  <a:pt x="6744" y="100"/>
                </a:cubicBezTo>
                <a:cubicBezTo>
                  <a:pt x="5769" y="1"/>
                  <a:pt x="4695" y="80"/>
                  <a:pt x="3780" y="438"/>
                </a:cubicBezTo>
                <a:cubicBezTo>
                  <a:pt x="3780" y="438"/>
                  <a:pt x="756" y="597"/>
                  <a:pt x="498" y="617"/>
                </a:cubicBezTo>
                <a:cubicBezTo>
                  <a:pt x="0" y="657"/>
                  <a:pt x="0" y="1711"/>
                  <a:pt x="517" y="1711"/>
                </a:cubicBezTo>
                <a:lnTo>
                  <a:pt x="3302" y="1711"/>
                </a:lnTo>
                <a:cubicBezTo>
                  <a:pt x="3362" y="1711"/>
                  <a:pt x="3481" y="1612"/>
                  <a:pt x="3541" y="1572"/>
                </a:cubicBezTo>
                <a:cubicBezTo>
                  <a:pt x="4635" y="1075"/>
                  <a:pt x="5908" y="1134"/>
                  <a:pt x="7082" y="1353"/>
                </a:cubicBezTo>
                <a:cubicBezTo>
                  <a:pt x="7520" y="1433"/>
                  <a:pt x="7937" y="1552"/>
                  <a:pt x="8375" y="1652"/>
                </a:cubicBezTo>
                <a:cubicBezTo>
                  <a:pt x="8673" y="1731"/>
                  <a:pt x="9032" y="1771"/>
                  <a:pt x="9151" y="1393"/>
                </a:cubicBezTo>
                <a:cubicBezTo>
                  <a:pt x="9211" y="1194"/>
                  <a:pt x="9211" y="856"/>
                  <a:pt x="9032" y="697"/>
                </a:cubicBez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6542235" y="2154040"/>
            <a:ext cx="40215" cy="53620"/>
          </a:xfrm>
          <a:custGeom>
            <a:rect b="b" l="l" r="r" t="t"/>
            <a:pathLst>
              <a:path extrusionOk="0" fill="none" h="3721" w="3681">
                <a:moveTo>
                  <a:pt x="3681" y="1254"/>
                </a:moveTo>
                <a:lnTo>
                  <a:pt x="2427" y="1254"/>
                </a:lnTo>
                <a:lnTo>
                  <a:pt x="2427" y="0"/>
                </a:lnTo>
                <a:lnTo>
                  <a:pt x="1254" y="0"/>
                </a:lnTo>
                <a:lnTo>
                  <a:pt x="1254" y="1254"/>
                </a:lnTo>
                <a:lnTo>
                  <a:pt x="0" y="1254"/>
                </a:lnTo>
                <a:lnTo>
                  <a:pt x="0" y="2467"/>
                </a:lnTo>
                <a:lnTo>
                  <a:pt x="1254" y="2467"/>
                </a:lnTo>
                <a:lnTo>
                  <a:pt x="1254" y="3720"/>
                </a:lnTo>
                <a:lnTo>
                  <a:pt x="2427" y="3720"/>
                </a:lnTo>
                <a:lnTo>
                  <a:pt x="2427" y="2467"/>
                </a:lnTo>
                <a:lnTo>
                  <a:pt x="3681" y="2467"/>
                </a:ln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6640462" y="2036512"/>
            <a:ext cx="25881" cy="49037"/>
          </a:xfrm>
          <a:custGeom>
            <a:rect b="b" l="l" r="r" t="t"/>
            <a:pathLst>
              <a:path extrusionOk="0" fill="none" h="3403" w="2369">
                <a:moveTo>
                  <a:pt x="2368" y="2209"/>
                </a:moveTo>
                <a:cubicBezTo>
                  <a:pt x="2368" y="2865"/>
                  <a:pt x="1831" y="3402"/>
                  <a:pt x="1195" y="3402"/>
                </a:cubicBezTo>
                <a:cubicBezTo>
                  <a:pt x="538" y="3402"/>
                  <a:pt x="1" y="2865"/>
                  <a:pt x="1" y="2209"/>
                </a:cubicBezTo>
                <a:cubicBezTo>
                  <a:pt x="1" y="1552"/>
                  <a:pt x="1195" y="0"/>
                  <a:pt x="1195" y="0"/>
                </a:cubicBezTo>
                <a:cubicBezTo>
                  <a:pt x="1195" y="0"/>
                  <a:pt x="2368" y="1552"/>
                  <a:pt x="2368" y="2209"/>
                </a:cubicBezTo>
                <a:close/>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6636769" y="1953957"/>
            <a:ext cx="293839" cy="282076"/>
          </a:xfrm>
          <a:custGeom>
            <a:rect b="b" l="l" r="r" t="t"/>
            <a:pathLst>
              <a:path extrusionOk="0" fill="none" h="19575" w="26896">
                <a:moveTo>
                  <a:pt x="26896" y="0"/>
                </a:moveTo>
                <a:lnTo>
                  <a:pt x="25304" y="915"/>
                </a:lnTo>
                <a:lnTo>
                  <a:pt x="19535" y="4397"/>
                </a:lnTo>
                <a:cubicBezTo>
                  <a:pt x="19535" y="4397"/>
                  <a:pt x="18839" y="4675"/>
                  <a:pt x="18103" y="4397"/>
                </a:cubicBezTo>
                <a:cubicBezTo>
                  <a:pt x="17845" y="4297"/>
                  <a:pt x="17586" y="4218"/>
                  <a:pt x="17307" y="4178"/>
                </a:cubicBezTo>
                <a:cubicBezTo>
                  <a:pt x="16372" y="4058"/>
                  <a:pt x="14403" y="3919"/>
                  <a:pt x="12672" y="4755"/>
                </a:cubicBezTo>
                <a:lnTo>
                  <a:pt x="4059" y="7560"/>
                </a:lnTo>
                <a:cubicBezTo>
                  <a:pt x="4059" y="7560"/>
                  <a:pt x="3323" y="8017"/>
                  <a:pt x="4019" y="8654"/>
                </a:cubicBezTo>
                <a:cubicBezTo>
                  <a:pt x="4019" y="8654"/>
                  <a:pt x="4815" y="9449"/>
                  <a:pt x="6545" y="8932"/>
                </a:cubicBezTo>
                <a:lnTo>
                  <a:pt x="10803" y="7560"/>
                </a:lnTo>
                <a:cubicBezTo>
                  <a:pt x="10803" y="7560"/>
                  <a:pt x="11519" y="7798"/>
                  <a:pt x="11141" y="8375"/>
                </a:cubicBezTo>
                <a:lnTo>
                  <a:pt x="1075" y="14542"/>
                </a:lnTo>
                <a:cubicBezTo>
                  <a:pt x="1075" y="14542"/>
                  <a:pt x="1" y="14880"/>
                  <a:pt x="578" y="15974"/>
                </a:cubicBezTo>
                <a:cubicBezTo>
                  <a:pt x="578" y="15974"/>
                  <a:pt x="1035" y="16730"/>
                  <a:pt x="1771" y="16352"/>
                </a:cubicBezTo>
                <a:lnTo>
                  <a:pt x="9490" y="11757"/>
                </a:lnTo>
                <a:cubicBezTo>
                  <a:pt x="9490" y="11757"/>
                  <a:pt x="10166" y="11757"/>
                  <a:pt x="9868" y="12374"/>
                </a:cubicBezTo>
                <a:lnTo>
                  <a:pt x="7898" y="13567"/>
                </a:lnTo>
                <a:lnTo>
                  <a:pt x="1473" y="17406"/>
                </a:lnTo>
                <a:cubicBezTo>
                  <a:pt x="1473" y="17406"/>
                  <a:pt x="657" y="18043"/>
                  <a:pt x="995" y="18660"/>
                </a:cubicBezTo>
                <a:cubicBezTo>
                  <a:pt x="995" y="18660"/>
                  <a:pt x="1314" y="19575"/>
                  <a:pt x="2408" y="19137"/>
                </a:cubicBezTo>
                <a:cubicBezTo>
                  <a:pt x="3383" y="18759"/>
                  <a:pt x="9589" y="14920"/>
                  <a:pt x="10723" y="14224"/>
                </a:cubicBezTo>
                <a:cubicBezTo>
                  <a:pt x="10842" y="14144"/>
                  <a:pt x="10922" y="14104"/>
                  <a:pt x="10922" y="14104"/>
                </a:cubicBezTo>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6878223" y="2025906"/>
            <a:ext cx="146056" cy="106648"/>
          </a:xfrm>
          <a:custGeom>
            <a:rect b="b" l="l" r="r" t="t"/>
            <a:pathLst>
              <a:path extrusionOk="0" fill="none" h="7401" w="13369">
                <a:moveTo>
                  <a:pt x="1" y="7401"/>
                </a:moveTo>
                <a:lnTo>
                  <a:pt x="6247" y="3482"/>
                </a:lnTo>
                <a:lnTo>
                  <a:pt x="13368" y="0"/>
                </a:lnTo>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6848889" y="2152037"/>
            <a:ext cx="22822" cy="24656"/>
          </a:xfrm>
          <a:custGeom>
            <a:rect b="b" l="l" r="r" t="t"/>
            <a:pathLst>
              <a:path extrusionOk="0" fill="none" h="1711" w="2089">
                <a:moveTo>
                  <a:pt x="0" y="1711"/>
                </a:moveTo>
                <a:lnTo>
                  <a:pt x="855" y="1194"/>
                </a:lnTo>
                <a:cubicBezTo>
                  <a:pt x="855" y="1194"/>
                  <a:pt x="1552" y="696"/>
                  <a:pt x="2089" y="0"/>
                </a:cubicBezTo>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706099" y="2216536"/>
            <a:ext cx="49130" cy="61358"/>
          </a:xfrm>
          <a:custGeom>
            <a:rect b="b" l="l" r="r" t="t"/>
            <a:pathLst>
              <a:path extrusionOk="0" fill="none" h="4258" w="4497">
                <a:moveTo>
                  <a:pt x="4496" y="0"/>
                </a:moveTo>
                <a:lnTo>
                  <a:pt x="1075" y="2029"/>
                </a:lnTo>
                <a:cubicBezTo>
                  <a:pt x="1075" y="2029"/>
                  <a:pt x="1" y="2626"/>
                  <a:pt x="518" y="3541"/>
                </a:cubicBezTo>
                <a:cubicBezTo>
                  <a:pt x="518" y="3541"/>
                  <a:pt x="1015" y="4257"/>
                  <a:pt x="1910" y="3780"/>
                </a:cubicBezTo>
                <a:lnTo>
                  <a:pt x="3820" y="2666"/>
                </a:lnTo>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666114" y="2168378"/>
            <a:ext cx="91071" cy="97181"/>
          </a:xfrm>
          <a:custGeom>
            <a:rect b="b" l="l" r="r" t="t"/>
            <a:pathLst>
              <a:path extrusionOk="0" fill="none" h="6744" w="8336">
                <a:moveTo>
                  <a:pt x="8335" y="0"/>
                </a:moveTo>
                <a:lnTo>
                  <a:pt x="776" y="4595"/>
                </a:lnTo>
                <a:cubicBezTo>
                  <a:pt x="776" y="4595"/>
                  <a:pt x="0" y="5172"/>
                  <a:pt x="398" y="5868"/>
                </a:cubicBezTo>
                <a:cubicBezTo>
                  <a:pt x="398" y="5868"/>
                  <a:pt x="716" y="6744"/>
                  <a:pt x="1552" y="6346"/>
                </a:cubicBezTo>
                <a:lnTo>
                  <a:pt x="7520" y="2825"/>
                </a:lnTo>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6789774" y="2042824"/>
            <a:ext cx="34130" cy="64787"/>
          </a:xfrm>
          <a:custGeom>
            <a:rect b="b" l="l" r="r" t="t"/>
            <a:pathLst>
              <a:path extrusionOk="0" fill="none" h="4496" w="3124">
                <a:moveTo>
                  <a:pt x="3123" y="2924"/>
                </a:moveTo>
                <a:cubicBezTo>
                  <a:pt x="3123" y="3780"/>
                  <a:pt x="2427" y="4496"/>
                  <a:pt x="1572" y="4496"/>
                </a:cubicBezTo>
                <a:cubicBezTo>
                  <a:pt x="697" y="4496"/>
                  <a:pt x="0" y="3780"/>
                  <a:pt x="0" y="2924"/>
                </a:cubicBezTo>
                <a:cubicBezTo>
                  <a:pt x="0" y="2049"/>
                  <a:pt x="1572" y="0"/>
                  <a:pt x="1572" y="0"/>
                </a:cubicBezTo>
                <a:cubicBezTo>
                  <a:pt x="1572" y="0"/>
                  <a:pt x="3123" y="2069"/>
                  <a:pt x="3123" y="2924"/>
                </a:cubicBezTo>
                <a:close/>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6708273" y="2290200"/>
            <a:ext cx="34348" cy="64802"/>
          </a:xfrm>
          <a:custGeom>
            <a:rect b="b" l="l" r="r" t="t"/>
            <a:pathLst>
              <a:path extrusionOk="0" fill="none" h="4497" w="3144">
                <a:moveTo>
                  <a:pt x="3144" y="2925"/>
                </a:moveTo>
                <a:cubicBezTo>
                  <a:pt x="3144" y="3800"/>
                  <a:pt x="2447" y="4496"/>
                  <a:pt x="1572" y="4496"/>
                </a:cubicBezTo>
                <a:cubicBezTo>
                  <a:pt x="717" y="4496"/>
                  <a:pt x="0" y="3800"/>
                  <a:pt x="0" y="2925"/>
                </a:cubicBezTo>
                <a:cubicBezTo>
                  <a:pt x="0" y="2069"/>
                  <a:pt x="1572" y="1"/>
                  <a:pt x="1572" y="1"/>
                </a:cubicBezTo>
                <a:cubicBezTo>
                  <a:pt x="1572" y="1"/>
                  <a:pt x="3144" y="2069"/>
                  <a:pt x="3144" y="2925"/>
                </a:cubicBezTo>
                <a:close/>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6500512" y="2247777"/>
            <a:ext cx="123453" cy="82569"/>
          </a:xfrm>
          <a:custGeom>
            <a:rect b="b" l="l" r="r" t="t"/>
            <a:pathLst>
              <a:path extrusionOk="0" fill="none" h="5730" w="11300">
                <a:moveTo>
                  <a:pt x="1035" y="5730"/>
                </a:moveTo>
                <a:lnTo>
                  <a:pt x="10464" y="5730"/>
                </a:lnTo>
                <a:cubicBezTo>
                  <a:pt x="10921" y="5730"/>
                  <a:pt x="11299" y="5332"/>
                  <a:pt x="11299" y="4854"/>
                </a:cubicBezTo>
                <a:lnTo>
                  <a:pt x="11299" y="1293"/>
                </a:lnTo>
                <a:cubicBezTo>
                  <a:pt x="9648" y="1831"/>
                  <a:pt x="7659" y="1791"/>
                  <a:pt x="6107" y="1035"/>
                </a:cubicBezTo>
                <a:cubicBezTo>
                  <a:pt x="4536" y="259"/>
                  <a:pt x="2805" y="0"/>
                  <a:pt x="1074" y="378"/>
                </a:cubicBezTo>
                <a:cubicBezTo>
                  <a:pt x="716" y="458"/>
                  <a:pt x="358" y="557"/>
                  <a:pt x="0" y="677"/>
                </a:cubicBezTo>
                <a:lnTo>
                  <a:pt x="0" y="4695"/>
                </a:lnTo>
                <a:cubicBezTo>
                  <a:pt x="0" y="5272"/>
                  <a:pt x="458" y="5730"/>
                  <a:pt x="1035" y="5730"/>
                </a:cubicBez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6737399" y="2116200"/>
            <a:ext cx="286661" cy="309887"/>
          </a:xfrm>
          <a:custGeom>
            <a:rect b="b" l="l" r="r" t="t"/>
            <a:pathLst>
              <a:path extrusionOk="0" fill="none" h="21505" w="26239">
                <a:moveTo>
                  <a:pt x="26239" y="18222"/>
                </a:moveTo>
                <a:lnTo>
                  <a:pt x="21763" y="14662"/>
                </a:lnTo>
                <a:cubicBezTo>
                  <a:pt x="21763" y="14662"/>
                  <a:pt x="21146" y="13945"/>
                  <a:pt x="21305" y="13010"/>
                </a:cubicBezTo>
                <a:cubicBezTo>
                  <a:pt x="21305" y="13010"/>
                  <a:pt x="20927" y="10166"/>
                  <a:pt x="19057" y="8336"/>
                </a:cubicBezTo>
                <a:lnTo>
                  <a:pt x="13428" y="1234"/>
                </a:lnTo>
                <a:cubicBezTo>
                  <a:pt x="13428" y="1234"/>
                  <a:pt x="12731" y="717"/>
                  <a:pt x="12373" y="1592"/>
                </a:cubicBezTo>
                <a:cubicBezTo>
                  <a:pt x="12373" y="1592"/>
                  <a:pt x="11896" y="2607"/>
                  <a:pt x="12990" y="4059"/>
                </a:cubicBezTo>
                <a:lnTo>
                  <a:pt x="15775" y="7580"/>
                </a:lnTo>
                <a:cubicBezTo>
                  <a:pt x="15775" y="7580"/>
                  <a:pt x="15795" y="8316"/>
                  <a:pt x="15099" y="8177"/>
                </a:cubicBezTo>
                <a:lnTo>
                  <a:pt x="5829" y="876"/>
                </a:lnTo>
                <a:cubicBezTo>
                  <a:pt x="5829" y="876"/>
                  <a:pt x="5152" y="1"/>
                  <a:pt x="4317" y="896"/>
                </a:cubicBezTo>
                <a:cubicBezTo>
                  <a:pt x="4317" y="896"/>
                  <a:pt x="3760" y="1592"/>
                  <a:pt x="4377" y="2149"/>
                </a:cubicBezTo>
                <a:lnTo>
                  <a:pt x="11379" y="7779"/>
                </a:lnTo>
                <a:cubicBezTo>
                  <a:pt x="11379" y="7779"/>
                  <a:pt x="11598" y="8435"/>
                  <a:pt x="10921" y="8375"/>
                </a:cubicBezTo>
                <a:lnTo>
                  <a:pt x="3282" y="2268"/>
                </a:lnTo>
                <a:cubicBezTo>
                  <a:pt x="3282" y="2268"/>
                  <a:pt x="2407" y="1711"/>
                  <a:pt x="1930" y="2249"/>
                </a:cubicBezTo>
                <a:cubicBezTo>
                  <a:pt x="1930" y="2249"/>
                  <a:pt x="1194" y="2845"/>
                  <a:pt x="1969" y="3721"/>
                </a:cubicBezTo>
                <a:cubicBezTo>
                  <a:pt x="2765" y="4596"/>
                  <a:pt x="9668" y="9947"/>
                  <a:pt x="9668" y="9947"/>
                </a:cubicBezTo>
                <a:cubicBezTo>
                  <a:pt x="9668" y="9947"/>
                  <a:pt x="9946" y="10643"/>
                  <a:pt x="9151" y="10464"/>
                </a:cubicBezTo>
                <a:lnTo>
                  <a:pt x="2049" y="4835"/>
                </a:lnTo>
                <a:cubicBezTo>
                  <a:pt x="2049" y="4835"/>
                  <a:pt x="1233" y="4317"/>
                  <a:pt x="716" y="4934"/>
                </a:cubicBezTo>
                <a:cubicBezTo>
                  <a:pt x="716" y="4934"/>
                  <a:pt x="0" y="5531"/>
                  <a:pt x="657" y="6187"/>
                </a:cubicBezTo>
                <a:lnTo>
                  <a:pt x="7898" y="12056"/>
                </a:lnTo>
                <a:cubicBezTo>
                  <a:pt x="7898" y="12056"/>
                  <a:pt x="8156" y="12692"/>
                  <a:pt x="7400" y="12652"/>
                </a:cubicBezTo>
                <a:lnTo>
                  <a:pt x="2686" y="8813"/>
                </a:lnTo>
                <a:cubicBezTo>
                  <a:pt x="2686" y="8813"/>
                  <a:pt x="1751" y="8037"/>
                  <a:pt x="1074" y="8833"/>
                </a:cubicBezTo>
                <a:cubicBezTo>
                  <a:pt x="1074" y="8833"/>
                  <a:pt x="816" y="9211"/>
                  <a:pt x="955" y="9688"/>
                </a:cubicBezTo>
                <a:cubicBezTo>
                  <a:pt x="1015" y="9848"/>
                  <a:pt x="1134" y="10046"/>
                  <a:pt x="1333" y="10226"/>
                </a:cubicBezTo>
                <a:lnTo>
                  <a:pt x="12135" y="19038"/>
                </a:lnTo>
                <a:cubicBezTo>
                  <a:pt x="12135" y="19038"/>
                  <a:pt x="13706" y="20132"/>
                  <a:pt x="15417" y="19933"/>
                </a:cubicBezTo>
                <a:cubicBezTo>
                  <a:pt x="15417" y="19933"/>
                  <a:pt x="16133" y="20251"/>
                  <a:pt x="16451" y="20629"/>
                </a:cubicBezTo>
                <a:lnTo>
                  <a:pt x="17545" y="21505"/>
                </a:lnTo>
              </a:path>
            </a:pathLst>
          </a:custGeom>
          <a:solidFill>
            <a:srgbClr val="5E60CE">
              <a:alpha val="20540"/>
            </a:srgbClr>
          </a:solidFill>
          <a:ln cap="flat" cmpd="sng" w="9525">
            <a:solidFill>
              <a:schemeClr val="lt1"/>
            </a:solidFill>
            <a:prstDash val="solid"/>
            <a:miter lim="198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554843" y="2023615"/>
            <a:ext cx="15874" cy="37855"/>
          </a:xfrm>
          <a:custGeom>
            <a:rect b="b" l="l" r="r" t="t"/>
            <a:pathLst>
              <a:path extrusionOk="0" fill="none" h="2627" w="1453">
                <a:moveTo>
                  <a:pt x="0" y="0"/>
                </a:moveTo>
                <a:lnTo>
                  <a:pt x="1452" y="0"/>
                </a:lnTo>
                <a:lnTo>
                  <a:pt x="1452" y="2626"/>
                </a:lnTo>
                <a:lnTo>
                  <a:pt x="0" y="2626"/>
                </a:ln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6527454" y="2134255"/>
            <a:ext cx="70860" cy="94616"/>
          </a:xfrm>
          <a:custGeom>
            <a:rect b="b" l="l" r="r" t="t"/>
            <a:pathLst>
              <a:path extrusionOk="0" fill="none" h="6566" w="6486">
                <a:moveTo>
                  <a:pt x="6486" y="3283"/>
                </a:moveTo>
                <a:cubicBezTo>
                  <a:pt x="6486" y="5093"/>
                  <a:pt x="5034" y="6565"/>
                  <a:pt x="3243" y="6565"/>
                </a:cubicBezTo>
                <a:cubicBezTo>
                  <a:pt x="1453" y="6565"/>
                  <a:pt x="1" y="5093"/>
                  <a:pt x="1" y="3283"/>
                </a:cubicBezTo>
                <a:cubicBezTo>
                  <a:pt x="1" y="1473"/>
                  <a:pt x="1453" y="1"/>
                  <a:pt x="3243" y="1"/>
                </a:cubicBezTo>
                <a:cubicBezTo>
                  <a:pt x="5034" y="1"/>
                  <a:pt x="6486" y="1473"/>
                  <a:pt x="6486" y="3283"/>
                </a:cubicBezTo>
                <a:close/>
              </a:path>
            </a:pathLst>
          </a:custGeom>
          <a:solidFill>
            <a:srgbClr val="5E60CE">
              <a:alpha val="205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471460" y="2870147"/>
            <a:ext cx="72066" cy="488721"/>
          </a:xfrm>
          <a:custGeom>
            <a:rect b="b" l="l" r="r" t="t"/>
            <a:pathLst>
              <a:path extrusionOk="0" h="20391" w="2889">
                <a:moveTo>
                  <a:pt x="1359" y="0"/>
                </a:moveTo>
                <a:cubicBezTo>
                  <a:pt x="1296" y="0"/>
                  <a:pt x="1238" y="5"/>
                  <a:pt x="1186" y="13"/>
                </a:cubicBezTo>
                <a:cubicBezTo>
                  <a:pt x="821" y="105"/>
                  <a:pt x="92" y="287"/>
                  <a:pt x="31" y="1320"/>
                </a:cubicBezTo>
                <a:cubicBezTo>
                  <a:pt x="31" y="1381"/>
                  <a:pt x="1" y="8859"/>
                  <a:pt x="31" y="12536"/>
                </a:cubicBezTo>
                <a:cubicBezTo>
                  <a:pt x="61" y="14239"/>
                  <a:pt x="61" y="15910"/>
                  <a:pt x="122" y="17613"/>
                </a:cubicBezTo>
                <a:cubicBezTo>
                  <a:pt x="152" y="18068"/>
                  <a:pt x="122" y="18524"/>
                  <a:pt x="213" y="18980"/>
                </a:cubicBezTo>
                <a:cubicBezTo>
                  <a:pt x="358" y="19846"/>
                  <a:pt x="975" y="20391"/>
                  <a:pt x="1576" y="20391"/>
                </a:cubicBezTo>
                <a:cubicBezTo>
                  <a:pt x="2114" y="20391"/>
                  <a:pt x="2639" y="19954"/>
                  <a:pt x="2797" y="18920"/>
                </a:cubicBezTo>
                <a:cubicBezTo>
                  <a:pt x="2797" y="18828"/>
                  <a:pt x="2827" y="12081"/>
                  <a:pt x="2767" y="8737"/>
                </a:cubicBezTo>
                <a:cubicBezTo>
                  <a:pt x="2736" y="7004"/>
                  <a:pt x="2797" y="6123"/>
                  <a:pt x="2797" y="4390"/>
                </a:cubicBezTo>
                <a:cubicBezTo>
                  <a:pt x="2767" y="3600"/>
                  <a:pt x="2888" y="1138"/>
                  <a:pt x="2463" y="469"/>
                </a:cubicBezTo>
                <a:cubicBezTo>
                  <a:pt x="2254" y="157"/>
                  <a:pt x="1733" y="0"/>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193104" y="1720139"/>
            <a:ext cx="2206435" cy="74347"/>
          </a:xfrm>
          <a:custGeom>
            <a:rect b="b" l="l" r="r" t="t"/>
            <a:pathLst>
              <a:path extrusionOk="0" h="3102" w="88452">
                <a:moveTo>
                  <a:pt x="152" y="1"/>
                </a:moveTo>
                <a:cubicBezTo>
                  <a:pt x="152" y="1034"/>
                  <a:pt x="92" y="2068"/>
                  <a:pt x="0" y="3071"/>
                </a:cubicBezTo>
                <a:cubicBezTo>
                  <a:pt x="5659" y="2954"/>
                  <a:pt x="11326" y="2918"/>
                  <a:pt x="16995" y="2918"/>
                </a:cubicBezTo>
                <a:cubicBezTo>
                  <a:pt x="26066" y="2918"/>
                  <a:pt x="35142" y="3010"/>
                  <a:pt x="44196" y="3010"/>
                </a:cubicBezTo>
                <a:lnTo>
                  <a:pt x="66141" y="3010"/>
                </a:lnTo>
                <a:cubicBezTo>
                  <a:pt x="70636" y="3010"/>
                  <a:pt x="75165" y="2898"/>
                  <a:pt x="79679" y="2898"/>
                </a:cubicBezTo>
                <a:cubicBezTo>
                  <a:pt x="82614" y="2898"/>
                  <a:pt x="85542" y="2946"/>
                  <a:pt x="88452" y="3101"/>
                </a:cubicBezTo>
                <a:cubicBezTo>
                  <a:pt x="88361" y="2129"/>
                  <a:pt x="88300" y="1095"/>
                  <a:pt x="88269" y="92"/>
                </a:cubicBezTo>
                <a:cubicBezTo>
                  <a:pt x="84668" y="244"/>
                  <a:pt x="81051" y="282"/>
                  <a:pt x="77430" y="282"/>
                </a:cubicBezTo>
                <a:cubicBezTo>
                  <a:pt x="73809" y="282"/>
                  <a:pt x="70184" y="244"/>
                  <a:pt x="66567" y="244"/>
                </a:cubicBezTo>
                <a:lnTo>
                  <a:pt x="44196" y="244"/>
                </a:lnTo>
                <a:cubicBezTo>
                  <a:pt x="36749" y="244"/>
                  <a:pt x="29271" y="214"/>
                  <a:pt x="21824" y="214"/>
                </a:cubicBezTo>
                <a:cubicBezTo>
                  <a:pt x="21085" y="211"/>
                  <a:pt x="20345" y="209"/>
                  <a:pt x="19604" y="209"/>
                </a:cubicBezTo>
                <a:cubicBezTo>
                  <a:pt x="17150" y="209"/>
                  <a:pt x="14690" y="222"/>
                  <a:pt x="12230" y="222"/>
                </a:cubicBezTo>
                <a:cubicBezTo>
                  <a:pt x="8199" y="222"/>
                  <a:pt x="4166" y="187"/>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6192331" y="1808291"/>
            <a:ext cx="1095659" cy="2839022"/>
          </a:xfrm>
          <a:custGeom>
            <a:rect b="b" l="l" r="r" t="t"/>
            <a:pathLst>
              <a:path extrusionOk="0" h="118453" w="43923">
                <a:moveTo>
                  <a:pt x="15636" y="31534"/>
                </a:moveTo>
                <a:cubicBezTo>
                  <a:pt x="15674" y="31534"/>
                  <a:pt x="15712" y="31548"/>
                  <a:pt x="15746" y="31582"/>
                </a:cubicBezTo>
                <a:cubicBezTo>
                  <a:pt x="18998" y="34743"/>
                  <a:pt x="22676" y="37965"/>
                  <a:pt x="25321" y="41643"/>
                </a:cubicBezTo>
                <a:cubicBezTo>
                  <a:pt x="25410" y="41777"/>
                  <a:pt x="25301" y="41912"/>
                  <a:pt x="25177" y="41912"/>
                </a:cubicBezTo>
                <a:cubicBezTo>
                  <a:pt x="25133" y="41912"/>
                  <a:pt x="25087" y="41895"/>
                  <a:pt x="25047" y="41855"/>
                </a:cubicBezTo>
                <a:cubicBezTo>
                  <a:pt x="23345" y="40336"/>
                  <a:pt x="21916" y="38451"/>
                  <a:pt x="20336" y="36779"/>
                </a:cubicBezTo>
                <a:cubicBezTo>
                  <a:pt x="18755" y="35108"/>
                  <a:pt x="17144" y="33436"/>
                  <a:pt x="15503" y="31825"/>
                </a:cubicBezTo>
                <a:cubicBezTo>
                  <a:pt x="15385" y="31707"/>
                  <a:pt x="15505" y="31534"/>
                  <a:pt x="15636" y="31534"/>
                </a:cubicBezTo>
                <a:close/>
                <a:moveTo>
                  <a:pt x="11553" y="43953"/>
                </a:moveTo>
                <a:cubicBezTo>
                  <a:pt x="11595" y="43953"/>
                  <a:pt x="11637" y="43971"/>
                  <a:pt x="11673" y="44014"/>
                </a:cubicBezTo>
                <a:cubicBezTo>
                  <a:pt x="16931" y="49758"/>
                  <a:pt x="22342" y="55412"/>
                  <a:pt x="27387" y="61369"/>
                </a:cubicBezTo>
                <a:cubicBezTo>
                  <a:pt x="27527" y="61509"/>
                  <a:pt x="27399" y="61703"/>
                  <a:pt x="27249" y="61703"/>
                </a:cubicBezTo>
                <a:cubicBezTo>
                  <a:pt x="27204" y="61703"/>
                  <a:pt x="27156" y="61685"/>
                  <a:pt x="27114" y="61643"/>
                </a:cubicBezTo>
                <a:cubicBezTo>
                  <a:pt x="21703" y="56050"/>
                  <a:pt x="16627" y="50062"/>
                  <a:pt x="11399" y="44257"/>
                </a:cubicBezTo>
                <a:cubicBezTo>
                  <a:pt x="11283" y="44140"/>
                  <a:pt x="11416" y="43953"/>
                  <a:pt x="11553" y="43953"/>
                </a:cubicBezTo>
                <a:close/>
                <a:moveTo>
                  <a:pt x="35898" y="43435"/>
                </a:moveTo>
                <a:cubicBezTo>
                  <a:pt x="35918" y="43435"/>
                  <a:pt x="35939" y="43436"/>
                  <a:pt x="35959" y="43436"/>
                </a:cubicBezTo>
                <a:cubicBezTo>
                  <a:pt x="37327" y="43436"/>
                  <a:pt x="37874" y="44895"/>
                  <a:pt x="37874" y="46020"/>
                </a:cubicBezTo>
                <a:cubicBezTo>
                  <a:pt x="37965" y="51734"/>
                  <a:pt x="37752" y="63193"/>
                  <a:pt x="37752" y="63284"/>
                </a:cubicBezTo>
                <a:cubicBezTo>
                  <a:pt x="37730" y="64427"/>
                  <a:pt x="36882" y="65504"/>
                  <a:pt x="35889" y="65504"/>
                </a:cubicBezTo>
                <a:cubicBezTo>
                  <a:pt x="35536" y="65504"/>
                  <a:pt x="35164" y="65367"/>
                  <a:pt x="34804" y="65047"/>
                </a:cubicBezTo>
                <a:cubicBezTo>
                  <a:pt x="33831" y="64166"/>
                  <a:pt x="33892" y="62342"/>
                  <a:pt x="33862" y="61157"/>
                </a:cubicBezTo>
                <a:cubicBezTo>
                  <a:pt x="33710" y="56050"/>
                  <a:pt x="33801" y="45716"/>
                  <a:pt x="33801" y="45624"/>
                </a:cubicBezTo>
                <a:cubicBezTo>
                  <a:pt x="33801" y="44397"/>
                  <a:pt x="34597" y="43435"/>
                  <a:pt x="35898" y="43435"/>
                </a:cubicBezTo>
                <a:close/>
                <a:moveTo>
                  <a:pt x="7441" y="58825"/>
                </a:moveTo>
                <a:cubicBezTo>
                  <a:pt x="7475" y="58825"/>
                  <a:pt x="7510" y="58840"/>
                  <a:pt x="7539" y="58877"/>
                </a:cubicBezTo>
                <a:cubicBezTo>
                  <a:pt x="11916" y="63710"/>
                  <a:pt x="16263" y="68573"/>
                  <a:pt x="20579" y="73436"/>
                </a:cubicBezTo>
                <a:cubicBezTo>
                  <a:pt x="24925" y="78269"/>
                  <a:pt x="29424" y="83041"/>
                  <a:pt x="33558" y="88087"/>
                </a:cubicBezTo>
                <a:cubicBezTo>
                  <a:pt x="33674" y="88227"/>
                  <a:pt x="33540" y="88421"/>
                  <a:pt x="33403" y="88421"/>
                </a:cubicBezTo>
                <a:cubicBezTo>
                  <a:pt x="33361" y="88421"/>
                  <a:pt x="33320" y="88403"/>
                  <a:pt x="33284" y="88361"/>
                </a:cubicBezTo>
                <a:cubicBezTo>
                  <a:pt x="28755" y="83680"/>
                  <a:pt x="24561" y="78634"/>
                  <a:pt x="20244" y="73771"/>
                </a:cubicBezTo>
                <a:cubicBezTo>
                  <a:pt x="15928" y="68908"/>
                  <a:pt x="11612" y="64014"/>
                  <a:pt x="7326" y="59090"/>
                </a:cubicBezTo>
                <a:cubicBezTo>
                  <a:pt x="7234" y="58975"/>
                  <a:pt x="7334" y="58825"/>
                  <a:pt x="7441" y="58825"/>
                </a:cubicBezTo>
                <a:close/>
                <a:moveTo>
                  <a:pt x="8999" y="79083"/>
                </a:moveTo>
                <a:cubicBezTo>
                  <a:pt x="9049" y="79083"/>
                  <a:pt x="9102" y="79103"/>
                  <a:pt x="9150" y="79151"/>
                </a:cubicBezTo>
                <a:cubicBezTo>
                  <a:pt x="16475" y="86993"/>
                  <a:pt x="24409" y="94349"/>
                  <a:pt x="31278" y="102586"/>
                </a:cubicBezTo>
                <a:cubicBezTo>
                  <a:pt x="31418" y="102726"/>
                  <a:pt x="31289" y="102920"/>
                  <a:pt x="31140" y="102920"/>
                </a:cubicBezTo>
                <a:cubicBezTo>
                  <a:pt x="31094" y="102920"/>
                  <a:pt x="31047" y="102902"/>
                  <a:pt x="31005" y="102859"/>
                </a:cubicBezTo>
                <a:cubicBezTo>
                  <a:pt x="23497" y="95200"/>
                  <a:pt x="16080" y="87388"/>
                  <a:pt x="8816" y="79485"/>
                </a:cubicBezTo>
                <a:cubicBezTo>
                  <a:pt x="8674" y="79320"/>
                  <a:pt x="8825" y="79083"/>
                  <a:pt x="8999" y="79083"/>
                </a:cubicBezTo>
                <a:close/>
                <a:moveTo>
                  <a:pt x="11037" y="98874"/>
                </a:moveTo>
                <a:cubicBezTo>
                  <a:pt x="11089" y="98874"/>
                  <a:pt x="11141" y="98893"/>
                  <a:pt x="11187" y="98938"/>
                </a:cubicBezTo>
                <a:cubicBezTo>
                  <a:pt x="15928" y="103558"/>
                  <a:pt x="20974" y="107935"/>
                  <a:pt x="25321" y="112920"/>
                </a:cubicBezTo>
                <a:cubicBezTo>
                  <a:pt x="25437" y="113060"/>
                  <a:pt x="25303" y="113254"/>
                  <a:pt x="25166" y="113254"/>
                </a:cubicBezTo>
                <a:cubicBezTo>
                  <a:pt x="25124" y="113254"/>
                  <a:pt x="25082" y="113236"/>
                  <a:pt x="25047" y="113194"/>
                </a:cubicBezTo>
                <a:cubicBezTo>
                  <a:pt x="20305" y="108543"/>
                  <a:pt x="15564" y="103954"/>
                  <a:pt x="10852" y="99303"/>
                </a:cubicBezTo>
                <a:cubicBezTo>
                  <a:pt x="10661" y="99136"/>
                  <a:pt x="10846" y="98874"/>
                  <a:pt x="11037" y="98874"/>
                </a:cubicBezTo>
                <a:close/>
                <a:moveTo>
                  <a:pt x="1" y="1"/>
                </a:moveTo>
                <a:lnTo>
                  <a:pt x="1" y="1"/>
                </a:lnTo>
                <a:cubicBezTo>
                  <a:pt x="214" y="8542"/>
                  <a:pt x="123" y="17083"/>
                  <a:pt x="123" y="25655"/>
                </a:cubicBezTo>
                <a:cubicBezTo>
                  <a:pt x="123" y="41187"/>
                  <a:pt x="123" y="56719"/>
                  <a:pt x="123" y="72251"/>
                </a:cubicBezTo>
                <a:cubicBezTo>
                  <a:pt x="123" y="80002"/>
                  <a:pt x="123" y="87753"/>
                  <a:pt x="123" y="95504"/>
                </a:cubicBezTo>
                <a:cubicBezTo>
                  <a:pt x="123" y="103133"/>
                  <a:pt x="426" y="110823"/>
                  <a:pt x="62" y="118452"/>
                </a:cubicBezTo>
                <a:cubicBezTo>
                  <a:pt x="4024" y="118253"/>
                  <a:pt x="7987" y="118208"/>
                  <a:pt x="11949" y="118208"/>
                </a:cubicBezTo>
                <a:cubicBezTo>
                  <a:pt x="15251" y="118208"/>
                  <a:pt x="18553" y="118240"/>
                  <a:pt x="21855" y="118240"/>
                </a:cubicBezTo>
                <a:cubicBezTo>
                  <a:pt x="29211" y="118209"/>
                  <a:pt x="36567" y="118209"/>
                  <a:pt x="43923" y="118209"/>
                </a:cubicBezTo>
                <a:cubicBezTo>
                  <a:pt x="43528" y="109577"/>
                  <a:pt x="43771" y="100914"/>
                  <a:pt x="43771" y="92312"/>
                </a:cubicBezTo>
                <a:cubicBezTo>
                  <a:pt x="43771" y="76932"/>
                  <a:pt x="43771" y="61552"/>
                  <a:pt x="43771" y="46172"/>
                </a:cubicBezTo>
                <a:cubicBezTo>
                  <a:pt x="43771" y="30791"/>
                  <a:pt x="43406" y="15411"/>
                  <a:pt x="43892" y="62"/>
                </a:cubicBezTo>
                <a:cubicBezTo>
                  <a:pt x="34895" y="62"/>
                  <a:pt x="25887" y="154"/>
                  <a:pt x="16881" y="154"/>
                </a:cubicBezTo>
                <a:cubicBezTo>
                  <a:pt x="11252" y="154"/>
                  <a:pt x="5624" y="118"/>
                  <a:pt x="1" y="1"/>
                </a:cubicBezTo>
                <a:close/>
              </a:path>
            </a:pathLst>
          </a:custGeom>
          <a:solidFill>
            <a:srgbClr val="5E60CE">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7303131" y="1806829"/>
            <a:ext cx="1097181" cy="2838303"/>
          </a:xfrm>
          <a:custGeom>
            <a:rect b="b" l="l" r="r" t="t"/>
            <a:pathLst>
              <a:path extrusionOk="0" h="118423" w="43984">
                <a:moveTo>
                  <a:pt x="12640" y="10856"/>
                </a:moveTo>
                <a:cubicBezTo>
                  <a:pt x="12683" y="10856"/>
                  <a:pt x="12727" y="10873"/>
                  <a:pt x="12767" y="10913"/>
                </a:cubicBezTo>
                <a:cubicBezTo>
                  <a:pt x="19120" y="16870"/>
                  <a:pt x="26293" y="22220"/>
                  <a:pt x="32099" y="28725"/>
                </a:cubicBezTo>
                <a:cubicBezTo>
                  <a:pt x="32217" y="28867"/>
                  <a:pt x="32095" y="29046"/>
                  <a:pt x="31949" y="29046"/>
                </a:cubicBezTo>
                <a:cubicBezTo>
                  <a:pt x="31908" y="29046"/>
                  <a:pt x="31865" y="29032"/>
                  <a:pt x="31825" y="28998"/>
                </a:cubicBezTo>
                <a:cubicBezTo>
                  <a:pt x="25290" y="23193"/>
                  <a:pt x="18816" y="17235"/>
                  <a:pt x="12493" y="11187"/>
                </a:cubicBezTo>
                <a:cubicBezTo>
                  <a:pt x="12351" y="11068"/>
                  <a:pt x="12487" y="10856"/>
                  <a:pt x="12640" y="10856"/>
                </a:cubicBezTo>
                <a:close/>
                <a:moveTo>
                  <a:pt x="9065" y="23764"/>
                </a:moveTo>
                <a:cubicBezTo>
                  <a:pt x="9095" y="23764"/>
                  <a:pt x="9124" y="23775"/>
                  <a:pt x="9150" y="23801"/>
                </a:cubicBezTo>
                <a:cubicBezTo>
                  <a:pt x="18177" y="32433"/>
                  <a:pt x="26931" y="41369"/>
                  <a:pt x="35807" y="50154"/>
                </a:cubicBezTo>
                <a:cubicBezTo>
                  <a:pt x="35949" y="50272"/>
                  <a:pt x="35833" y="50445"/>
                  <a:pt x="35689" y="50445"/>
                </a:cubicBezTo>
                <a:cubicBezTo>
                  <a:pt x="35648" y="50445"/>
                  <a:pt x="35604" y="50431"/>
                  <a:pt x="35564" y="50397"/>
                </a:cubicBezTo>
                <a:cubicBezTo>
                  <a:pt x="26293" y="42038"/>
                  <a:pt x="17873" y="32737"/>
                  <a:pt x="8937" y="24013"/>
                </a:cubicBezTo>
                <a:cubicBezTo>
                  <a:pt x="8841" y="23917"/>
                  <a:pt x="8954" y="23764"/>
                  <a:pt x="9065" y="23764"/>
                </a:cubicBezTo>
                <a:close/>
                <a:moveTo>
                  <a:pt x="8208" y="43496"/>
                </a:moveTo>
                <a:cubicBezTo>
                  <a:pt x="8228" y="43496"/>
                  <a:pt x="8248" y="43497"/>
                  <a:pt x="8268" y="43497"/>
                </a:cubicBezTo>
                <a:cubicBezTo>
                  <a:pt x="9666" y="43497"/>
                  <a:pt x="10183" y="44956"/>
                  <a:pt x="10183" y="46081"/>
                </a:cubicBezTo>
                <a:cubicBezTo>
                  <a:pt x="10274" y="51795"/>
                  <a:pt x="10062" y="63254"/>
                  <a:pt x="10062" y="63345"/>
                </a:cubicBezTo>
                <a:cubicBezTo>
                  <a:pt x="10062" y="64488"/>
                  <a:pt x="9203" y="65565"/>
                  <a:pt x="8203" y="65565"/>
                </a:cubicBezTo>
                <a:cubicBezTo>
                  <a:pt x="7847" y="65565"/>
                  <a:pt x="7473" y="65428"/>
                  <a:pt x="7113" y="65108"/>
                </a:cubicBezTo>
                <a:cubicBezTo>
                  <a:pt x="6141" y="64227"/>
                  <a:pt x="6201" y="62403"/>
                  <a:pt x="6171" y="61218"/>
                </a:cubicBezTo>
                <a:cubicBezTo>
                  <a:pt x="6019" y="56111"/>
                  <a:pt x="6110" y="45777"/>
                  <a:pt x="6110" y="45685"/>
                </a:cubicBezTo>
                <a:cubicBezTo>
                  <a:pt x="6110" y="44458"/>
                  <a:pt x="6906" y="43496"/>
                  <a:pt x="8208" y="43496"/>
                </a:cubicBezTo>
                <a:close/>
                <a:moveTo>
                  <a:pt x="17419" y="51238"/>
                </a:moveTo>
                <a:cubicBezTo>
                  <a:pt x="17449" y="51238"/>
                  <a:pt x="17480" y="51250"/>
                  <a:pt x="17509" y="51278"/>
                </a:cubicBezTo>
                <a:cubicBezTo>
                  <a:pt x="23101" y="56263"/>
                  <a:pt x="28603" y="61400"/>
                  <a:pt x="33558" y="67023"/>
                </a:cubicBezTo>
                <a:cubicBezTo>
                  <a:pt x="33649" y="67115"/>
                  <a:pt x="33551" y="67258"/>
                  <a:pt x="33445" y="67258"/>
                </a:cubicBezTo>
                <a:cubicBezTo>
                  <a:pt x="33410" y="67258"/>
                  <a:pt x="33375" y="67243"/>
                  <a:pt x="33345" y="67206"/>
                </a:cubicBezTo>
                <a:cubicBezTo>
                  <a:pt x="28086" y="61856"/>
                  <a:pt x="22889" y="56506"/>
                  <a:pt x="17326" y="51461"/>
                </a:cubicBezTo>
                <a:cubicBezTo>
                  <a:pt x="17233" y="51367"/>
                  <a:pt x="17319" y="51238"/>
                  <a:pt x="17419" y="51238"/>
                </a:cubicBezTo>
                <a:close/>
                <a:moveTo>
                  <a:pt x="16005" y="67419"/>
                </a:moveTo>
                <a:cubicBezTo>
                  <a:pt x="16051" y="67419"/>
                  <a:pt x="16098" y="67437"/>
                  <a:pt x="16141" y="67479"/>
                </a:cubicBezTo>
                <a:cubicBezTo>
                  <a:pt x="23314" y="74622"/>
                  <a:pt x="30518" y="81765"/>
                  <a:pt x="37448" y="89151"/>
                </a:cubicBezTo>
                <a:cubicBezTo>
                  <a:pt x="37615" y="89318"/>
                  <a:pt x="37445" y="89541"/>
                  <a:pt x="37261" y="89541"/>
                </a:cubicBezTo>
                <a:cubicBezTo>
                  <a:pt x="37211" y="89541"/>
                  <a:pt x="37160" y="89525"/>
                  <a:pt x="37114" y="89486"/>
                </a:cubicBezTo>
                <a:cubicBezTo>
                  <a:pt x="29880" y="82403"/>
                  <a:pt x="22858" y="75048"/>
                  <a:pt x="15837" y="67753"/>
                </a:cubicBezTo>
                <a:cubicBezTo>
                  <a:pt x="15720" y="67613"/>
                  <a:pt x="15854" y="67419"/>
                  <a:pt x="16005" y="67419"/>
                </a:cubicBezTo>
                <a:close/>
                <a:moveTo>
                  <a:pt x="14817" y="85283"/>
                </a:moveTo>
                <a:cubicBezTo>
                  <a:pt x="14872" y="85283"/>
                  <a:pt x="14930" y="85303"/>
                  <a:pt x="14986" y="85352"/>
                </a:cubicBezTo>
                <a:cubicBezTo>
                  <a:pt x="18025" y="88209"/>
                  <a:pt x="21095" y="91036"/>
                  <a:pt x="24044" y="93954"/>
                </a:cubicBezTo>
                <a:cubicBezTo>
                  <a:pt x="24235" y="94121"/>
                  <a:pt x="24070" y="94344"/>
                  <a:pt x="23887" y="94344"/>
                </a:cubicBezTo>
                <a:cubicBezTo>
                  <a:pt x="23837" y="94344"/>
                  <a:pt x="23785" y="94327"/>
                  <a:pt x="23740" y="94288"/>
                </a:cubicBezTo>
                <a:cubicBezTo>
                  <a:pt x="20639" y="91461"/>
                  <a:pt x="17661" y="88543"/>
                  <a:pt x="14651" y="85656"/>
                </a:cubicBezTo>
                <a:cubicBezTo>
                  <a:pt x="14487" y="85515"/>
                  <a:pt x="14631" y="85283"/>
                  <a:pt x="14817" y="85283"/>
                </a:cubicBezTo>
                <a:close/>
                <a:moveTo>
                  <a:pt x="43983" y="1"/>
                </a:moveTo>
                <a:lnTo>
                  <a:pt x="43983" y="1"/>
                </a:lnTo>
                <a:cubicBezTo>
                  <a:pt x="40873" y="167"/>
                  <a:pt x="37747" y="215"/>
                  <a:pt x="34618" y="215"/>
                </a:cubicBezTo>
                <a:cubicBezTo>
                  <a:pt x="30286" y="215"/>
                  <a:pt x="25949" y="123"/>
                  <a:pt x="21642" y="123"/>
                </a:cubicBezTo>
                <a:lnTo>
                  <a:pt x="31" y="123"/>
                </a:lnTo>
                <a:cubicBezTo>
                  <a:pt x="305" y="8846"/>
                  <a:pt x="153" y="17600"/>
                  <a:pt x="153" y="26324"/>
                </a:cubicBezTo>
                <a:cubicBezTo>
                  <a:pt x="153" y="41704"/>
                  <a:pt x="153" y="57084"/>
                  <a:pt x="153" y="72464"/>
                </a:cubicBezTo>
                <a:cubicBezTo>
                  <a:pt x="153" y="80154"/>
                  <a:pt x="153" y="87875"/>
                  <a:pt x="153" y="95565"/>
                </a:cubicBezTo>
                <a:cubicBezTo>
                  <a:pt x="153" y="103103"/>
                  <a:pt x="365" y="110702"/>
                  <a:pt x="1" y="118270"/>
                </a:cubicBezTo>
                <a:lnTo>
                  <a:pt x="22068" y="118270"/>
                </a:lnTo>
                <a:cubicBezTo>
                  <a:pt x="25700" y="118270"/>
                  <a:pt x="29333" y="118232"/>
                  <a:pt x="32965" y="118232"/>
                </a:cubicBezTo>
                <a:cubicBezTo>
                  <a:pt x="36597" y="118232"/>
                  <a:pt x="40229" y="118270"/>
                  <a:pt x="43862" y="118422"/>
                </a:cubicBezTo>
                <a:cubicBezTo>
                  <a:pt x="43679" y="109790"/>
                  <a:pt x="43862" y="101127"/>
                  <a:pt x="43862" y="92464"/>
                </a:cubicBezTo>
                <a:cubicBezTo>
                  <a:pt x="43862" y="77084"/>
                  <a:pt x="43862" y="61704"/>
                  <a:pt x="43862" y="46324"/>
                </a:cubicBezTo>
                <a:lnTo>
                  <a:pt x="43892" y="23162"/>
                </a:lnTo>
                <a:cubicBezTo>
                  <a:pt x="43892" y="15472"/>
                  <a:pt x="43588" y="7691"/>
                  <a:pt x="43983" y="1"/>
                </a:cubicBezTo>
                <a:close/>
              </a:path>
            </a:pathLst>
          </a:custGeom>
          <a:solidFill>
            <a:srgbClr val="5E60CE">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7051411" y="2870147"/>
            <a:ext cx="72041" cy="488721"/>
          </a:xfrm>
          <a:custGeom>
            <a:rect b="b" l="l" r="r" t="t"/>
            <a:pathLst>
              <a:path extrusionOk="0" h="20391" w="2888">
                <a:moveTo>
                  <a:pt x="1359" y="0"/>
                </a:moveTo>
                <a:cubicBezTo>
                  <a:pt x="1296" y="0"/>
                  <a:pt x="1238" y="5"/>
                  <a:pt x="1186" y="13"/>
                </a:cubicBezTo>
                <a:cubicBezTo>
                  <a:pt x="821" y="105"/>
                  <a:pt x="91" y="287"/>
                  <a:pt x="31" y="1320"/>
                </a:cubicBezTo>
                <a:cubicBezTo>
                  <a:pt x="31" y="1381"/>
                  <a:pt x="0" y="8859"/>
                  <a:pt x="31" y="12536"/>
                </a:cubicBezTo>
                <a:cubicBezTo>
                  <a:pt x="61" y="14239"/>
                  <a:pt x="61" y="15910"/>
                  <a:pt x="122" y="17613"/>
                </a:cubicBezTo>
                <a:cubicBezTo>
                  <a:pt x="152" y="18068"/>
                  <a:pt x="122" y="18524"/>
                  <a:pt x="213" y="18980"/>
                </a:cubicBezTo>
                <a:cubicBezTo>
                  <a:pt x="357" y="19846"/>
                  <a:pt x="975" y="20391"/>
                  <a:pt x="1576" y="20391"/>
                </a:cubicBezTo>
                <a:cubicBezTo>
                  <a:pt x="2114" y="20391"/>
                  <a:pt x="2639" y="19954"/>
                  <a:pt x="2797" y="18920"/>
                </a:cubicBezTo>
                <a:cubicBezTo>
                  <a:pt x="2797" y="18828"/>
                  <a:pt x="2827" y="12081"/>
                  <a:pt x="2766" y="8737"/>
                </a:cubicBezTo>
                <a:cubicBezTo>
                  <a:pt x="2736" y="7004"/>
                  <a:pt x="2797" y="6123"/>
                  <a:pt x="2797" y="4390"/>
                </a:cubicBezTo>
                <a:cubicBezTo>
                  <a:pt x="2766" y="3600"/>
                  <a:pt x="2888" y="1138"/>
                  <a:pt x="2462" y="469"/>
                </a:cubicBezTo>
                <a:cubicBezTo>
                  <a:pt x="2254" y="157"/>
                  <a:pt x="1733" y="0"/>
                  <a:pt x="1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7033202" y="2849320"/>
            <a:ext cx="106191" cy="528939"/>
          </a:xfrm>
          <a:custGeom>
            <a:rect b="b" l="l" r="r" t="t"/>
            <a:pathLst>
              <a:path extrusionOk="0" h="22069" w="4257">
                <a:moveTo>
                  <a:pt x="2090" y="869"/>
                </a:moveTo>
                <a:cubicBezTo>
                  <a:pt x="2465" y="869"/>
                  <a:pt x="2984" y="1022"/>
                  <a:pt x="3192" y="1308"/>
                </a:cubicBezTo>
                <a:cubicBezTo>
                  <a:pt x="3618" y="1977"/>
                  <a:pt x="3496" y="4469"/>
                  <a:pt x="3496" y="5259"/>
                </a:cubicBezTo>
                <a:cubicBezTo>
                  <a:pt x="3527" y="6992"/>
                  <a:pt x="3466" y="7873"/>
                  <a:pt x="3496" y="9606"/>
                </a:cubicBezTo>
                <a:cubicBezTo>
                  <a:pt x="3557" y="12950"/>
                  <a:pt x="3527" y="19697"/>
                  <a:pt x="3496" y="19789"/>
                </a:cubicBezTo>
                <a:cubicBezTo>
                  <a:pt x="3353" y="20823"/>
                  <a:pt x="2836" y="21260"/>
                  <a:pt x="2302" y="21260"/>
                </a:cubicBezTo>
                <a:cubicBezTo>
                  <a:pt x="1705" y="21260"/>
                  <a:pt x="1087" y="20715"/>
                  <a:pt x="943" y="19849"/>
                </a:cubicBezTo>
                <a:cubicBezTo>
                  <a:pt x="852" y="19393"/>
                  <a:pt x="882" y="18907"/>
                  <a:pt x="852" y="18482"/>
                </a:cubicBezTo>
                <a:cubicBezTo>
                  <a:pt x="791" y="16779"/>
                  <a:pt x="791" y="15108"/>
                  <a:pt x="761" y="13405"/>
                </a:cubicBezTo>
                <a:cubicBezTo>
                  <a:pt x="730" y="9728"/>
                  <a:pt x="761" y="2250"/>
                  <a:pt x="761" y="2189"/>
                </a:cubicBezTo>
                <a:cubicBezTo>
                  <a:pt x="821" y="1156"/>
                  <a:pt x="1551" y="943"/>
                  <a:pt x="1916" y="882"/>
                </a:cubicBezTo>
                <a:cubicBezTo>
                  <a:pt x="1968" y="874"/>
                  <a:pt x="2027" y="869"/>
                  <a:pt x="2090" y="869"/>
                </a:cubicBezTo>
                <a:close/>
                <a:moveTo>
                  <a:pt x="2189" y="0"/>
                </a:moveTo>
                <a:cubicBezTo>
                  <a:pt x="888" y="0"/>
                  <a:pt x="92" y="962"/>
                  <a:pt x="92" y="2189"/>
                </a:cubicBezTo>
                <a:cubicBezTo>
                  <a:pt x="92" y="2281"/>
                  <a:pt x="1" y="12615"/>
                  <a:pt x="153" y="17722"/>
                </a:cubicBezTo>
                <a:cubicBezTo>
                  <a:pt x="183" y="18907"/>
                  <a:pt x="122" y="20731"/>
                  <a:pt x="1095" y="21612"/>
                </a:cubicBezTo>
                <a:cubicBezTo>
                  <a:pt x="1455" y="21932"/>
                  <a:pt x="1827" y="22069"/>
                  <a:pt x="2180" y="22069"/>
                </a:cubicBezTo>
                <a:cubicBezTo>
                  <a:pt x="3173" y="22069"/>
                  <a:pt x="4021" y="20992"/>
                  <a:pt x="4043" y="19849"/>
                </a:cubicBezTo>
                <a:cubicBezTo>
                  <a:pt x="4043" y="19758"/>
                  <a:pt x="4256" y="8299"/>
                  <a:pt x="4165" y="2585"/>
                </a:cubicBezTo>
                <a:cubicBezTo>
                  <a:pt x="4165" y="1460"/>
                  <a:pt x="3618" y="1"/>
                  <a:pt x="2250" y="1"/>
                </a:cubicBezTo>
                <a:cubicBezTo>
                  <a:pt x="2230" y="1"/>
                  <a:pt x="2209" y="0"/>
                  <a:pt x="21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7453275" y="2849320"/>
            <a:ext cx="106166" cy="528939"/>
          </a:xfrm>
          <a:custGeom>
            <a:rect b="b" l="l" r="r" t="t"/>
            <a:pathLst>
              <a:path extrusionOk="0" h="22069" w="4256">
                <a:moveTo>
                  <a:pt x="2090" y="869"/>
                </a:moveTo>
                <a:cubicBezTo>
                  <a:pt x="2464" y="869"/>
                  <a:pt x="2983" y="1022"/>
                  <a:pt x="3192" y="1308"/>
                </a:cubicBezTo>
                <a:cubicBezTo>
                  <a:pt x="3617" y="1977"/>
                  <a:pt x="3496" y="4469"/>
                  <a:pt x="3496" y="5259"/>
                </a:cubicBezTo>
                <a:cubicBezTo>
                  <a:pt x="3526" y="6992"/>
                  <a:pt x="3465" y="7873"/>
                  <a:pt x="3496" y="9606"/>
                </a:cubicBezTo>
                <a:cubicBezTo>
                  <a:pt x="3556" y="12950"/>
                  <a:pt x="3526" y="19697"/>
                  <a:pt x="3496" y="19789"/>
                </a:cubicBezTo>
                <a:cubicBezTo>
                  <a:pt x="3352" y="20823"/>
                  <a:pt x="2835" y="21260"/>
                  <a:pt x="2301" y="21260"/>
                </a:cubicBezTo>
                <a:cubicBezTo>
                  <a:pt x="1704" y="21260"/>
                  <a:pt x="1087" y="20715"/>
                  <a:pt x="942" y="19849"/>
                </a:cubicBezTo>
                <a:cubicBezTo>
                  <a:pt x="851" y="19393"/>
                  <a:pt x="881" y="18907"/>
                  <a:pt x="851" y="18482"/>
                </a:cubicBezTo>
                <a:cubicBezTo>
                  <a:pt x="790" y="16779"/>
                  <a:pt x="790" y="15108"/>
                  <a:pt x="760" y="13405"/>
                </a:cubicBezTo>
                <a:cubicBezTo>
                  <a:pt x="730" y="9728"/>
                  <a:pt x="760" y="2250"/>
                  <a:pt x="760" y="2189"/>
                </a:cubicBezTo>
                <a:cubicBezTo>
                  <a:pt x="821" y="1156"/>
                  <a:pt x="1550" y="943"/>
                  <a:pt x="1915" y="882"/>
                </a:cubicBezTo>
                <a:cubicBezTo>
                  <a:pt x="1968" y="874"/>
                  <a:pt x="2027" y="869"/>
                  <a:pt x="2090" y="869"/>
                </a:cubicBezTo>
                <a:close/>
                <a:moveTo>
                  <a:pt x="2189" y="0"/>
                </a:moveTo>
                <a:cubicBezTo>
                  <a:pt x="887" y="0"/>
                  <a:pt x="91" y="962"/>
                  <a:pt x="91" y="2189"/>
                </a:cubicBezTo>
                <a:cubicBezTo>
                  <a:pt x="91" y="2281"/>
                  <a:pt x="0" y="12615"/>
                  <a:pt x="152" y="17722"/>
                </a:cubicBezTo>
                <a:cubicBezTo>
                  <a:pt x="182" y="18907"/>
                  <a:pt x="122" y="20731"/>
                  <a:pt x="1094" y="21612"/>
                </a:cubicBezTo>
                <a:cubicBezTo>
                  <a:pt x="1454" y="21932"/>
                  <a:pt x="1828" y="22069"/>
                  <a:pt x="2184" y="22069"/>
                </a:cubicBezTo>
                <a:cubicBezTo>
                  <a:pt x="3184" y="22069"/>
                  <a:pt x="4043" y="20992"/>
                  <a:pt x="4043" y="19849"/>
                </a:cubicBezTo>
                <a:cubicBezTo>
                  <a:pt x="4043" y="19758"/>
                  <a:pt x="4255" y="8299"/>
                  <a:pt x="4164" y="2585"/>
                </a:cubicBezTo>
                <a:cubicBezTo>
                  <a:pt x="4164" y="1460"/>
                  <a:pt x="3647" y="1"/>
                  <a:pt x="2249" y="1"/>
                </a:cubicBezTo>
                <a:cubicBezTo>
                  <a:pt x="2229" y="1"/>
                  <a:pt x="2209" y="0"/>
                  <a:pt x="21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6165825" y="1314300"/>
            <a:ext cx="2257996" cy="3350105"/>
          </a:xfrm>
          <a:custGeom>
            <a:rect b="b" l="l" r="r" t="t"/>
            <a:pathLst>
              <a:path extrusionOk="0" h="139312" w="90519">
                <a:moveTo>
                  <a:pt x="1155" y="704"/>
                </a:moveTo>
                <a:cubicBezTo>
                  <a:pt x="5101" y="903"/>
                  <a:pt x="9065" y="948"/>
                  <a:pt x="13027" y="948"/>
                </a:cubicBezTo>
                <a:cubicBezTo>
                  <a:pt x="16329" y="948"/>
                  <a:pt x="19630" y="916"/>
                  <a:pt x="22918" y="916"/>
                </a:cubicBezTo>
                <a:cubicBezTo>
                  <a:pt x="30365" y="916"/>
                  <a:pt x="37843" y="947"/>
                  <a:pt x="45290" y="947"/>
                </a:cubicBezTo>
                <a:lnTo>
                  <a:pt x="67661" y="947"/>
                </a:lnTo>
                <a:cubicBezTo>
                  <a:pt x="71293" y="947"/>
                  <a:pt x="74926" y="985"/>
                  <a:pt x="78558" y="985"/>
                </a:cubicBezTo>
                <a:cubicBezTo>
                  <a:pt x="82190" y="985"/>
                  <a:pt x="85822" y="947"/>
                  <a:pt x="89455" y="795"/>
                </a:cubicBezTo>
                <a:lnTo>
                  <a:pt x="89455" y="795"/>
                </a:lnTo>
                <a:cubicBezTo>
                  <a:pt x="89272" y="3895"/>
                  <a:pt x="89455" y="7056"/>
                  <a:pt x="89455" y="10157"/>
                </a:cubicBezTo>
                <a:cubicBezTo>
                  <a:pt x="89455" y="12072"/>
                  <a:pt x="89363" y="14017"/>
                  <a:pt x="89363" y="15962"/>
                </a:cubicBezTo>
                <a:cubicBezTo>
                  <a:pt x="85762" y="15810"/>
                  <a:pt x="82145" y="15772"/>
                  <a:pt x="78524" y="15772"/>
                </a:cubicBezTo>
                <a:cubicBezTo>
                  <a:pt x="74903" y="15772"/>
                  <a:pt x="71278" y="15810"/>
                  <a:pt x="67661" y="15810"/>
                </a:cubicBezTo>
                <a:lnTo>
                  <a:pt x="45290" y="15810"/>
                </a:lnTo>
                <a:cubicBezTo>
                  <a:pt x="37843" y="15810"/>
                  <a:pt x="30365" y="15841"/>
                  <a:pt x="22918" y="15841"/>
                </a:cubicBezTo>
                <a:cubicBezTo>
                  <a:pt x="19644" y="15841"/>
                  <a:pt x="16357" y="15809"/>
                  <a:pt x="13069" y="15809"/>
                </a:cubicBezTo>
                <a:cubicBezTo>
                  <a:pt x="9123" y="15809"/>
                  <a:pt x="5176" y="15854"/>
                  <a:pt x="1246" y="16053"/>
                </a:cubicBezTo>
                <a:cubicBezTo>
                  <a:pt x="1277" y="14078"/>
                  <a:pt x="1186" y="12102"/>
                  <a:pt x="1186" y="10157"/>
                </a:cubicBezTo>
                <a:cubicBezTo>
                  <a:pt x="1186" y="7056"/>
                  <a:pt x="1459" y="3804"/>
                  <a:pt x="1155" y="704"/>
                </a:cubicBezTo>
                <a:close/>
                <a:moveTo>
                  <a:pt x="1246" y="16479"/>
                </a:moveTo>
                <a:cubicBezTo>
                  <a:pt x="5260" y="16665"/>
                  <a:pt x="9293" y="16700"/>
                  <a:pt x="13324" y="16700"/>
                </a:cubicBezTo>
                <a:cubicBezTo>
                  <a:pt x="15784" y="16700"/>
                  <a:pt x="18244" y="16687"/>
                  <a:pt x="20698" y="16687"/>
                </a:cubicBezTo>
                <a:cubicBezTo>
                  <a:pt x="21439" y="16687"/>
                  <a:pt x="22179" y="16689"/>
                  <a:pt x="22918" y="16692"/>
                </a:cubicBezTo>
                <a:cubicBezTo>
                  <a:pt x="30365" y="16692"/>
                  <a:pt x="37843" y="16722"/>
                  <a:pt x="45290" y="16722"/>
                </a:cubicBezTo>
                <a:lnTo>
                  <a:pt x="67661" y="16722"/>
                </a:lnTo>
                <a:cubicBezTo>
                  <a:pt x="71278" y="16722"/>
                  <a:pt x="74903" y="16760"/>
                  <a:pt x="78524" y="16760"/>
                </a:cubicBezTo>
                <a:cubicBezTo>
                  <a:pt x="82145" y="16760"/>
                  <a:pt x="85762" y="16722"/>
                  <a:pt x="89363" y="16570"/>
                </a:cubicBezTo>
                <a:cubicBezTo>
                  <a:pt x="89394" y="17573"/>
                  <a:pt x="89455" y="18607"/>
                  <a:pt x="89546" y="19579"/>
                </a:cubicBezTo>
                <a:cubicBezTo>
                  <a:pt x="86636" y="19424"/>
                  <a:pt x="83708" y="19376"/>
                  <a:pt x="80773" y="19376"/>
                </a:cubicBezTo>
                <a:cubicBezTo>
                  <a:pt x="76259" y="19376"/>
                  <a:pt x="71730" y="19488"/>
                  <a:pt x="67235" y="19488"/>
                </a:cubicBezTo>
                <a:lnTo>
                  <a:pt x="45290" y="19488"/>
                </a:lnTo>
                <a:cubicBezTo>
                  <a:pt x="36236" y="19488"/>
                  <a:pt x="27160" y="19396"/>
                  <a:pt x="18089" y="19396"/>
                </a:cubicBezTo>
                <a:cubicBezTo>
                  <a:pt x="12420" y="19396"/>
                  <a:pt x="6753" y="19432"/>
                  <a:pt x="1094" y="19549"/>
                </a:cubicBezTo>
                <a:cubicBezTo>
                  <a:pt x="1186" y="18546"/>
                  <a:pt x="1246" y="17512"/>
                  <a:pt x="1246" y="16479"/>
                </a:cubicBezTo>
                <a:close/>
                <a:moveTo>
                  <a:pt x="89576" y="20096"/>
                </a:moveTo>
                <a:lnTo>
                  <a:pt x="89576" y="20096"/>
                </a:lnTo>
                <a:cubicBezTo>
                  <a:pt x="89181" y="27786"/>
                  <a:pt x="89485" y="35567"/>
                  <a:pt x="89485" y="43288"/>
                </a:cubicBezTo>
                <a:cubicBezTo>
                  <a:pt x="89485" y="50978"/>
                  <a:pt x="89455" y="58698"/>
                  <a:pt x="89455" y="66419"/>
                </a:cubicBezTo>
                <a:cubicBezTo>
                  <a:pt x="89455" y="81799"/>
                  <a:pt x="89455" y="97179"/>
                  <a:pt x="89455" y="112559"/>
                </a:cubicBezTo>
                <a:cubicBezTo>
                  <a:pt x="89455" y="121222"/>
                  <a:pt x="89272" y="129885"/>
                  <a:pt x="89455" y="138517"/>
                </a:cubicBezTo>
                <a:cubicBezTo>
                  <a:pt x="85822" y="138365"/>
                  <a:pt x="82190" y="138327"/>
                  <a:pt x="78558" y="138327"/>
                </a:cubicBezTo>
                <a:cubicBezTo>
                  <a:pt x="74926" y="138327"/>
                  <a:pt x="71293" y="138365"/>
                  <a:pt x="67661" y="138365"/>
                </a:cubicBezTo>
                <a:lnTo>
                  <a:pt x="45594" y="138365"/>
                </a:lnTo>
                <a:cubicBezTo>
                  <a:pt x="45958" y="130797"/>
                  <a:pt x="45746" y="123228"/>
                  <a:pt x="45746" y="115660"/>
                </a:cubicBezTo>
                <a:cubicBezTo>
                  <a:pt x="45746" y="107970"/>
                  <a:pt x="45746" y="100279"/>
                  <a:pt x="45746" y="92559"/>
                </a:cubicBezTo>
                <a:cubicBezTo>
                  <a:pt x="45746" y="77179"/>
                  <a:pt x="45746" y="61799"/>
                  <a:pt x="45746" y="46419"/>
                </a:cubicBezTo>
                <a:cubicBezTo>
                  <a:pt x="45746" y="37695"/>
                  <a:pt x="45898" y="28941"/>
                  <a:pt x="45624" y="20218"/>
                </a:cubicBezTo>
                <a:lnTo>
                  <a:pt x="67235" y="20218"/>
                </a:lnTo>
                <a:cubicBezTo>
                  <a:pt x="71598" y="20218"/>
                  <a:pt x="75992" y="20323"/>
                  <a:pt x="80381" y="20323"/>
                </a:cubicBezTo>
                <a:cubicBezTo>
                  <a:pt x="83453" y="20323"/>
                  <a:pt x="86522" y="20271"/>
                  <a:pt x="89576" y="20096"/>
                </a:cubicBezTo>
                <a:close/>
                <a:moveTo>
                  <a:pt x="1064" y="20157"/>
                </a:moveTo>
                <a:cubicBezTo>
                  <a:pt x="6687" y="20274"/>
                  <a:pt x="12315" y="20310"/>
                  <a:pt x="17944" y="20310"/>
                </a:cubicBezTo>
                <a:cubicBezTo>
                  <a:pt x="26950" y="20310"/>
                  <a:pt x="35958" y="20218"/>
                  <a:pt x="44955" y="20218"/>
                </a:cubicBezTo>
                <a:cubicBezTo>
                  <a:pt x="44469" y="35567"/>
                  <a:pt x="44834" y="50978"/>
                  <a:pt x="44834" y="66328"/>
                </a:cubicBezTo>
                <a:cubicBezTo>
                  <a:pt x="44834" y="81708"/>
                  <a:pt x="44834" y="97088"/>
                  <a:pt x="44834" y="112468"/>
                </a:cubicBezTo>
                <a:cubicBezTo>
                  <a:pt x="44834" y="121070"/>
                  <a:pt x="44591" y="129763"/>
                  <a:pt x="44986" y="138365"/>
                </a:cubicBezTo>
                <a:cubicBezTo>
                  <a:pt x="37630" y="138365"/>
                  <a:pt x="30274" y="138365"/>
                  <a:pt x="22918" y="138396"/>
                </a:cubicBezTo>
                <a:cubicBezTo>
                  <a:pt x="19616" y="138396"/>
                  <a:pt x="16308" y="138364"/>
                  <a:pt x="13002" y="138364"/>
                </a:cubicBezTo>
                <a:cubicBezTo>
                  <a:pt x="9035" y="138364"/>
                  <a:pt x="5071" y="138409"/>
                  <a:pt x="1125" y="138608"/>
                </a:cubicBezTo>
                <a:cubicBezTo>
                  <a:pt x="1489" y="130979"/>
                  <a:pt x="1186" y="123289"/>
                  <a:pt x="1186" y="115660"/>
                </a:cubicBezTo>
                <a:cubicBezTo>
                  <a:pt x="1186" y="107909"/>
                  <a:pt x="1186" y="100158"/>
                  <a:pt x="1186" y="92407"/>
                </a:cubicBezTo>
                <a:cubicBezTo>
                  <a:pt x="1186" y="76875"/>
                  <a:pt x="1186" y="61343"/>
                  <a:pt x="1186" y="45811"/>
                </a:cubicBezTo>
                <a:cubicBezTo>
                  <a:pt x="1155" y="37269"/>
                  <a:pt x="1277" y="28698"/>
                  <a:pt x="1064" y="20157"/>
                </a:cubicBezTo>
                <a:close/>
                <a:moveTo>
                  <a:pt x="78126" y="0"/>
                </a:moveTo>
                <a:cubicBezTo>
                  <a:pt x="74637" y="0"/>
                  <a:pt x="71149" y="35"/>
                  <a:pt x="67661" y="35"/>
                </a:cubicBezTo>
                <a:lnTo>
                  <a:pt x="45290" y="35"/>
                </a:lnTo>
                <a:cubicBezTo>
                  <a:pt x="37843" y="35"/>
                  <a:pt x="30365" y="65"/>
                  <a:pt x="22918" y="65"/>
                </a:cubicBezTo>
                <a:cubicBezTo>
                  <a:pt x="22159" y="68"/>
                  <a:pt x="21399" y="70"/>
                  <a:pt x="20639" y="70"/>
                </a:cubicBezTo>
                <a:cubicBezTo>
                  <a:pt x="18350" y="70"/>
                  <a:pt x="16059" y="59"/>
                  <a:pt x="13769" y="59"/>
                </a:cubicBezTo>
                <a:cubicBezTo>
                  <a:pt x="9515" y="59"/>
                  <a:pt x="5264" y="96"/>
                  <a:pt x="1034" y="308"/>
                </a:cubicBezTo>
                <a:cubicBezTo>
                  <a:pt x="961" y="211"/>
                  <a:pt x="854" y="163"/>
                  <a:pt x="748" y="163"/>
                </a:cubicBezTo>
                <a:cubicBezTo>
                  <a:pt x="589" y="163"/>
                  <a:pt x="432" y="272"/>
                  <a:pt x="395" y="491"/>
                </a:cubicBezTo>
                <a:cubicBezTo>
                  <a:pt x="61" y="3652"/>
                  <a:pt x="334" y="6995"/>
                  <a:pt x="334" y="10157"/>
                </a:cubicBezTo>
                <a:cubicBezTo>
                  <a:pt x="334" y="13379"/>
                  <a:pt x="122" y="16661"/>
                  <a:pt x="486" y="19853"/>
                </a:cubicBezTo>
                <a:cubicBezTo>
                  <a:pt x="61" y="35294"/>
                  <a:pt x="334" y="50795"/>
                  <a:pt x="334" y="66267"/>
                </a:cubicBezTo>
                <a:cubicBezTo>
                  <a:pt x="334" y="81799"/>
                  <a:pt x="334" y="97331"/>
                  <a:pt x="334" y="112863"/>
                </a:cubicBezTo>
                <a:cubicBezTo>
                  <a:pt x="334" y="121496"/>
                  <a:pt x="0" y="130189"/>
                  <a:pt x="426" y="138821"/>
                </a:cubicBezTo>
                <a:cubicBezTo>
                  <a:pt x="426" y="139040"/>
                  <a:pt x="590" y="139149"/>
                  <a:pt x="760" y="139149"/>
                </a:cubicBezTo>
                <a:cubicBezTo>
                  <a:pt x="874" y="139149"/>
                  <a:pt x="991" y="139101"/>
                  <a:pt x="1064" y="139003"/>
                </a:cubicBezTo>
                <a:cubicBezTo>
                  <a:pt x="5295" y="139216"/>
                  <a:pt x="9546" y="139253"/>
                  <a:pt x="13794" y="139253"/>
                </a:cubicBezTo>
                <a:cubicBezTo>
                  <a:pt x="16081" y="139253"/>
                  <a:pt x="18367" y="139242"/>
                  <a:pt x="20648" y="139242"/>
                </a:cubicBezTo>
                <a:cubicBezTo>
                  <a:pt x="21405" y="139242"/>
                  <a:pt x="22162" y="139243"/>
                  <a:pt x="22918" y="139247"/>
                </a:cubicBezTo>
                <a:cubicBezTo>
                  <a:pt x="30365" y="139247"/>
                  <a:pt x="37843" y="139247"/>
                  <a:pt x="45290" y="139277"/>
                </a:cubicBezTo>
                <a:lnTo>
                  <a:pt x="67661" y="139277"/>
                </a:lnTo>
                <a:cubicBezTo>
                  <a:pt x="71149" y="139277"/>
                  <a:pt x="74637" y="139311"/>
                  <a:pt x="78126" y="139311"/>
                </a:cubicBezTo>
                <a:cubicBezTo>
                  <a:pt x="81963" y="139311"/>
                  <a:pt x="85800" y="139270"/>
                  <a:pt x="89637" y="139095"/>
                </a:cubicBezTo>
                <a:cubicBezTo>
                  <a:pt x="89694" y="139142"/>
                  <a:pt x="89769" y="139166"/>
                  <a:pt x="89845" y="139166"/>
                </a:cubicBezTo>
                <a:cubicBezTo>
                  <a:pt x="90012" y="139166"/>
                  <a:pt x="90184" y="139051"/>
                  <a:pt x="90184" y="138821"/>
                </a:cubicBezTo>
                <a:cubicBezTo>
                  <a:pt x="90519" y="123319"/>
                  <a:pt x="90184" y="107757"/>
                  <a:pt x="90184" y="92255"/>
                </a:cubicBezTo>
                <a:cubicBezTo>
                  <a:pt x="90184" y="76844"/>
                  <a:pt x="90184" y="61464"/>
                  <a:pt x="90154" y="46084"/>
                </a:cubicBezTo>
                <a:cubicBezTo>
                  <a:pt x="90154" y="37361"/>
                  <a:pt x="90519" y="28546"/>
                  <a:pt x="90063" y="19853"/>
                </a:cubicBezTo>
                <a:cubicBezTo>
                  <a:pt x="90458" y="16692"/>
                  <a:pt x="90184" y="13348"/>
                  <a:pt x="90184" y="10157"/>
                </a:cubicBezTo>
                <a:cubicBezTo>
                  <a:pt x="90184" y="6965"/>
                  <a:pt x="90397" y="3682"/>
                  <a:pt x="90184" y="491"/>
                </a:cubicBezTo>
                <a:cubicBezTo>
                  <a:pt x="90163" y="261"/>
                  <a:pt x="90013" y="146"/>
                  <a:pt x="89852" y="146"/>
                </a:cubicBezTo>
                <a:cubicBezTo>
                  <a:pt x="89779" y="146"/>
                  <a:pt x="89704" y="170"/>
                  <a:pt x="89637" y="217"/>
                </a:cubicBezTo>
                <a:cubicBezTo>
                  <a:pt x="85800" y="42"/>
                  <a:pt x="81963" y="0"/>
                  <a:pt x="78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7611202" y="2067020"/>
            <a:ext cx="495582" cy="435993"/>
          </a:xfrm>
          <a:custGeom>
            <a:rect b="b" l="l" r="r" t="t"/>
            <a:pathLst>
              <a:path extrusionOk="0" h="18191" w="19867">
                <a:moveTo>
                  <a:pt x="290" y="0"/>
                </a:moveTo>
                <a:cubicBezTo>
                  <a:pt x="137" y="0"/>
                  <a:pt x="1" y="212"/>
                  <a:pt x="143" y="331"/>
                </a:cubicBezTo>
                <a:cubicBezTo>
                  <a:pt x="6466" y="6379"/>
                  <a:pt x="12940" y="12337"/>
                  <a:pt x="19475" y="18142"/>
                </a:cubicBezTo>
                <a:cubicBezTo>
                  <a:pt x="19515" y="18176"/>
                  <a:pt x="19558" y="18190"/>
                  <a:pt x="19599" y="18190"/>
                </a:cubicBezTo>
                <a:cubicBezTo>
                  <a:pt x="19745" y="18190"/>
                  <a:pt x="19867" y="18011"/>
                  <a:pt x="19749" y="17869"/>
                </a:cubicBezTo>
                <a:cubicBezTo>
                  <a:pt x="13943" y="11364"/>
                  <a:pt x="6800" y="6014"/>
                  <a:pt x="417" y="57"/>
                </a:cubicBezTo>
                <a:cubicBezTo>
                  <a:pt x="377" y="17"/>
                  <a:pt x="333"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7523645" y="2376393"/>
            <a:ext cx="676234" cy="639477"/>
          </a:xfrm>
          <a:custGeom>
            <a:rect b="b" l="l" r="r" t="t"/>
            <a:pathLst>
              <a:path extrusionOk="0" h="26681" w="27109">
                <a:moveTo>
                  <a:pt x="225" y="0"/>
                </a:moveTo>
                <a:cubicBezTo>
                  <a:pt x="114" y="0"/>
                  <a:pt x="1" y="153"/>
                  <a:pt x="97" y="249"/>
                </a:cubicBezTo>
                <a:cubicBezTo>
                  <a:pt x="9033" y="8973"/>
                  <a:pt x="17453" y="18274"/>
                  <a:pt x="26724" y="26633"/>
                </a:cubicBezTo>
                <a:cubicBezTo>
                  <a:pt x="26764" y="26667"/>
                  <a:pt x="26808" y="26681"/>
                  <a:pt x="26849" y="26681"/>
                </a:cubicBezTo>
                <a:cubicBezTo>
                  <a:pt x="26993" y="26681"/>
                  <a:pt x="27109" y="26508"/>
                  <a:pt x="26967" y="26390"/>
                </a:cubicBezTo>
                <a:cubicBezTo>
                  <a:pt x="18091" y="17605"/>
                  <a:pt x="9337" y="8669"/>
                  <a:pt x="310" y="37"/>
                </a:cubicBezTo>
                <a:cubicBezTo>
                  <a:pt x="284" y="11"/>
                  <a:pt x="255"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7732984" y="3034876"/>
            <a:ext cx="409547" cy="383959"/>
          </a:xfrm>
          <a:custGeom>
            <a:rect b="b" l="l" r="r" t="t"/>
            <a:pathLst>
              <a:path extrusionOk="0" h="16020" w="16418">
                <a:moveTo>
                  <a:pt x="187" y="0"/>
                </a:moveTo>
                <a:cubicBezTo>
                  <a:pt x="87" y="0"/>
                  <a:pt x="1" y="129"/>
                  <a:pt x="94" y="223"/>
                </a:cubicBezTo>
                <a:cubicBezTo>
                  <a:pt x="5657" y="5238"/>
                  <a:pt x="10854" y="10618"/>
                  <a:pt x="16113" y="15968"/>
                </a:cubicBezTo>
                <a:cubicBezTo>
                  <a:pt x="16142" y="16004"/>
                  <a:pt x="16177" y="16020"/>
                  <a:pt x="16211" y="16020"/>
                </a:cubicBezTo>
                <a:cubicBezTo>
                  <a:pt x="16318" y="16020"/>
                  <a:pt x="16418" y="15870"/>
                  <a:pt x="16326" y="15755"/>
                </a:cubicBezTo>
                <a:cubicBezTo>
                  <a:pt x="11371" y="10162"/>
                  <a:pt x="5869" y="5025"/>
                  <a:pt x="277" y="40"/>
                </a:cubicBezTo>
                <a:cubicBezTo>
                  <a:pt x="248" y="12"/>
                  <a:pt x="217"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7695267" y="3422670"/>
            <a:ext cx="546196" cy="530257"/>
          </a:xfrm>
          <a:custGeom>
            <a:rect b="b" l="l" r="r" t="t"/>
            <a:pathLst>
              <a:path extrusionOk="0" h="22124" w="21896">
                <a:moveTo>
                  <a:pt x="285" y="1"/>
                </a:moveTo>
                <a:cubicBezTo>
                  <a:pt x="134" y="1"/>
                  <a:pt x="0" y="195"/>
                  <a:pt x="117" y="335"/>
                </a:cubicBezTo>
                <a:cubicBezTo>
                  <a:pt x="7138" y="7630"/>
                  <a:pt x="14160" y="14985"/>
                  <a:pt x="21394" y="22068"/>
                </a:cubicBezTo>
                <a:cubicBezTo>
                  <a:pt x="21440" y="22107"/>
                  <a:pt x="21491" y="22123"/>
                  <a:pt x="21541" y="22123"/>
                </a:cubicBezTo>
                <a:cubicBezTo>
                  <a:pt x="21725" y="22123"/>
                  <a:pt x="21895" y="21900"/>
                  <a:pt x="21728" y="21733"/>
                </a:cubicBezTo>
                <a:cubicBezTo>
                  <a:pt x="14798" y="14347"/>
                  <a:pt x="7594" y="7204"/>
                  <a:pt x="421" y="61"/>
                </a:cubicBezTo>
                <a:cubicBezTo>
                  <a:pt x="378" y="19"/>
                  <a:pt x="331" y="1"/>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7664510" y="3850850"/>
            <a:ext cx="243338" cy="217170"/>
          </a:xfrm>
          <a:custGeom>
            <a:rect b="b" l="l" r="r" t="t"/>
            <a:pathLst>
              <a:path extrusionOk="0" h="9061" w="9755">
                <a:moveTo>
                  <a:pt x="343" y="0"/>
                </a:moveTo>
                <a:cubicBezTo>
                  <a:pt x="162" y="0"/>
                  <a:pt x="0" y="232"/>
                  <a:pt x="164" y="373"/>
                </a:cubicBezTo>
                <a:cubicBezTo>
                  <a:pt x="3174" y="3260"/>
                  <a:pt x="6152" y="6178"/>
                  <a:pt x="9253" y="9005"/>
                </a:cubicBezTo>
                <a:cubicBezTo>
                  <a:pt x="9298" y="9044"/>
                  <a:pt x="9350" y="9061"/>
                  <a:pt x="9400" y="9061"/>
                </a:cubicBezTo>
                <a:cubicBezTo>
                  <a:pt x="9584" y="9061"/>
                  <a:pt x="9754" y="8838"/>
                  <a:pt x="9587" y="8671"/>
                </a:cubicBezTo>
                <a:cubicBezTo>
                  <a:pt x="6608" y="5753"/>
                  <a:pt x="3538" y="2926"/>
                  <a:pt x="499" y="69"/>
                </a:cubicBezTo>
                <a:cubicBezTo>
                  <a:pt x="450" y="20"/>
                  <a:pt x="396" y="0"/>
                  <a:pt x="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6408704" y="3703689"/>
            <a:ext cx="567374" cy="571337"/>
          </a:xfrm>
          <a:custGeom>
            <a:rect b="b" l="l" r="r" t="t"/>
            <a:pathLst>
              <a:path extrusionOk="0" h="23838" w="22745">
                <a:moveTo>
                  <a:pt x="325" y="1"/>
                </a:moveTo>
                <a:cubicBezTo>
                  <a:pt x="151" y="1"/>
                  <a:pt x="0" y="238"/>
                  <a:pt x="142" y="403"/>
                </a:cubicBezTo>
                <a:cubicBezTo>
                  <a:pt x="7406" y="8306"/>
                  <a:pt x="14823" y="16118"/>
                  <a:pt x="22331" y="23777"/>
                </a:cubicBezTo>
                <a:cubicBezTo>
                  <a:pt x="22373" y="23820"/>
                  <a:pt x="22420" y="23838"/>
                  <a:pt x="22466" y="23838"/>
                </a:cubicBezTo>
                <a:cubicBezTo>
                  <a:pt x="22615" y="23838"/>
                  <a:pt x="22744" y="23644"/>
                  <a:pt x="22604" y="23504"/>
                </a:cubicBezTo>
                <a:cubicBezTo>
                  <a:pt x="15735" y="15267"/>
                  <a:pt x="7801" y="7911"/>
                  <a:pt x="476" y="69"/>
                </a:cubicBezTo>
                <a:cubicBezTo>
                  <a:pt x="428" y="21"/>
                  <a:pt x="37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6372783" y="3218156"/>
            <a:ext cx="659521" cy="708743"/>
          </a:xfrm>
          <a:custGeom>
            <a:rect b="b" l="l" r="r" t="t"/>
            <a:pathLst>
              <a:path extrusionOk="0" h="29571" w="26439">
                <a:moveTo>
                  <a:pt x="207" y="1"/>
                </a:moveTo>
                <a:cubicBezTo>
                  <a:pt x="100" y="1"/>
                  <a:pt x="0" y="151"/>
                  <a:pt x="92" y="266"/>
                </a:cubicBezTo>
                <a:cubicBezTo>
                  <a:pt x="4378" y="5190"/>
                  <a:pt x="8694" y="10053"/>
                  <a:pt x="13010" y="14947"/>
                </a:cubicBezTo>
                <a:cubicBezTo>
                  <a:pt x="17327" y="19810"/>
                  <a:pt x="21521" y="24856"/>
                  <a:pt x="26050" y="29506"/>
                </a:cubicBezTo>
                <a:cubicBezTo>
                  <a:pt x="26088" y="29551"/>
                  <a:pt x="26133" y="29570"/>
                  <a:pt x="26177" y="29570"/>
                </a:cubicBezTo>
                <a:cubicBezTo>
                  <a:pt x="26311" y="29570"/>
                  <a:pt x="26438" y="29393"/>
                  <a:pt x="26324" y="29233"/>
                </a:cubicBezTo>
                <a:cubicBezTo>
                  <a:pt x="22190" y="24217"/>
                  <a:pt x="17691" y="19476"/>
                  <a:pt x="13345" y="14612"/>
                </a:cubicBezTo>
                <a:cubicBezTo>
                  <a:pt x="9029" y="9749"/>
                  <a:pt x="4682" y="4886"/>
                  <a:pt x="305" y="53"/>
                </a:cubicBezTo>
                <a:cubicBezTo>
                  <a:pt x="276" y="16"/>
                  <a:pt x="241" y="1"/>
                  <a:pt x="2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6473785" y="2861711"/>
            <a:ext cx="405232" cy="425471"/>
          </a:xfrm>
          <a:custGeom>
            <a:rect b="b" l="l" r="r" t="t"/>
            <a:pathLst>
              <a:path extrusionOk="0" h="17752" w="16245">
                <a:moveTo>
                  <a:pt x="270" y="1"/>
                </a:moveTo>
                <a:cubicBezTo>
                  <a:pt x="133" y="1"/>
                  <a:pt x="0" y="188"/>
                  <a:pt x="116" y="305"/>
                </a:cubicBezTo>
                <a:cubicBezTo>
                  <a:pt x="5344" y="6110"/>
                  <a:pt x="10420" y="12068"/>
                  <a:pt x="15831" y="17691"/>
                </a:cubicBezTo>
                <a:cubicBezTo>
                  <a:pt x="15873" y="17733"/>
                  <a:pt x="15921" y="17751"/>
                  <a:pt x="15966" y="17751"/>
                </a:cubicBezTo>
                <a:cubicBezTo>
                  <a:pt x="16116" y="17751"/>
                  <a:pt x="16244" y="17557"/>
                  <a:pt x="16104" y="17417"/>
                </a:cubicBezTo>
                <a:cubicBezTo>
                  <a:pt x="11089" y="11460"/>
                  <a:pt x="5648" y="5806"/>
                  <a:pt x="390" y="62"/>
                </a:cubicBezTo>
                <a:cubicBezTo>
                  <a:pt x="354" y="19"/>
                  <a:pt x="312" y="1"/>
                  <a:pt x="2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6576084" y="2564058"/>
            <a:ext cx="250124" cy="248783"/>
          </a:xfrm>
          <a:custGeom>
            <a:rect b="b" l="l" r="r" t="t"/>
            <a:pathLst>
              <a:path extrusionOk="0" h="10380" w="10027">
                <a:moveTo>
                  <a:pt x="252" y="1"/>
                </a:moveTo>
                <a:cubicBezTo>
                  <a:pt x="121" y="1"/>
                  <a:pt x="1" y="174"/>
                  <a:pt x="119" y="292"/>
                </a:cubicBezTo>
                <a:cubicBezTo>
                  <a:pt x="1760" y="1903"/>
                  <a:pt x="3371" y="3575"/>
                  <a:pt x="4952" y="5246"/>
                </a:cubicBezTo>
                <a:cubicBezTo>
                  <a:pt x="6532" y="6918"/>
                  <a:pt x="7961" y="8803"/>
                  <a:pt x="9663" y="10322"/>
                </a:cubicBezTo>
                <a:cubicBezTo>
                  <a:pt x="9703" y="10362"/>
                  <a:pt x="9749" y="10379"/>
                  <a:pt x="9793" y="10379"/>
                </a:cubicBezTo>
                <a:cubicBezTo>
                  <a:pt x="9917" y="10379"/>
                  <a:pt x="10026" y="10244"/>
                  <a:pt x="9937" y="10110"/>
                </a:cubicBezTo>
                <a:cubicBezTo>
                  <a:pt x="7292" y="6432"/>
                  <a:pt x="3614" y="3210"/>
                  <a:pt x="362" y="49"/>
                </a:cubicBezTo>
                <a:cubicBezTo>
                  <a:pt x="328" y="15"/>
                  <a:pt x="2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6458968" y="4178389"/>
            <a:ext cx="367639" cy="344437"/>
          </a:xfrm>
          <a:custGeom>
            <a:rect b="b" l="l" r="r" t="t"/>
            <a:pathLst>
              <a:path extrusionOk="0" h="14371" w="14738">
                <a:moveTo>
                  <a:pt x="337" y="0"/>
                </a:moveTo>
                <a:cubicBezTo>
                  <a:pt x="158" y="0"/>
                  <a:pt x="0" y="252"/>
                  <a:pt x="163" y="415"/>
                </a:cubicBezTo>
                <a:cubicBezTo>
                  <a:pt x="4875" y="5066"/>
                  <a:pt x="9616" y="9655"/>
                  <a:pt x="14358" y="14306"/>
                </a:cubicBezTo>
                <a:cubicBezTo>
                  <a:pt x="14396" y="14351"/>
                  <a:pt x="14442" y="14370"/>
                  <a:pt x="14486" y="14370"/>
                </a:cubicBezTo>
                <a:cubicBezTo>
                  <a:pt x="14618" y="14370"/>
                  <a:pt x="14738" y="14199"/>
                  <a:pt x="14601" y="14063"/>
                </a:cubicBezTo>
                <a:cubicBezTo>
                  <a:pt x="10285" y="9047"/>
                  <a:pt x="5239" y="4670"/>
                  <a:pt x="498" y="81"/>
                </a:cubicBezTo>
                <a:cubicBezTo>
                  <a:pt x="448" y="24"/>
                  <a:pt x="391"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373556" y="1940160"/>
            <a:ext cx="747627" cy="504156"/>
          </a:xfrm>
          <a:custGeom>
            <a:rect b="b" l="l" r="r" t="t"/>
            <a:pathLst>
              <a:path extrusionOk="0" h="21035" w="29971">
                <a:moveTo>
                  <a:pt x="1" y="0"/>
                </a:moveTo>
                <a:lnTo>
                  <a:pt x="1" y="21034"/>
                </a:lnTo>
                <a:lnTo>
                  <a:pt x="29971" y="21034"/>
                </a:lnTo>
                <a:lnTo>
                  <a:pt x="29971" y="0"/>
                </a:lnTo>
                <a:close/>
              </a:path>
            </a:pathLst>
          </a:custGeom>
          <a:solidFill>
            <a:srgbClr val="FFFFFF"/>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19" name="Google Shape;219;p15"/>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Policy Insights </a:t>
            </a:r>
            <a:endParaRPr/>
          </a:p>
        </p:txBody>
      </p:sp>
      <p:sp>
        <p:nvSpPr>
          <p:cNvPr id="225" name="Google Shape;225;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Font typeface="Fira Sans Condensed"/>
              <a:buChar char="●"/>
            </a:pPr>
            <a:r>
              <a:rPr lang="en">
                <a:solidFill>
                  <a:schemeClr val="lt1"/>
                </a:solidFill>
                <a:latin typeface="Fira Sans Condensed"/>
                <a:ea typeface="Fira Sans Condensed"/>
                <a:cs typeface="Fira Sans Condensed"/>
                <a:sym typeface="Fira Sans Condensed"/>
              </a:rPr>
              <a:t>Apply quantitative insights on policy</a:t>
            </a:r>
            <a:endParaRPr>
              <a:solidFill>
                <a:schemeClr val="lt1"/>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lt1"/>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Find connections between real-time events to various metrics</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lt1"/>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It is important to recognize various lags when assuming time-dependent associations</a:t>
            </a:r>
            <a:endParaRPr sz="1400">
              <a:solidFill>
                <a:schemeClr val="accent5"/>
              </a:solidFill>
              <a:latin typeface="Fira Sans Condensed"/>
              <a:ea typeface="Fira Sans Condensed"/>
              <a:cs typeface="Fira Sans Condensed"/>
              <a:sym typeface="Fira Sans Condensed"/>
            </a:endParaRPr>
          </a:p>
          <a:p>
            <a:pPr indent="-317500" lvl="2" marL="1371600" rtl="0" algn="l">
              <a:lnSpc>
                <a:spcPct val="100000"/>
              </a:lnSpc>
              <a:spcBef>
                <a:spcPts val="0"/>
              </a:spcBef>
              <a:spcAft>
                <a:spcPts val="0"/>
              </a:spcAft>
              <a:buClr>
                <a:schemeClr val="lt1"/>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Policy lag: announcement to implementation and effect</a:t>
            </a:r>
            <a:endParaRPr sz="1400">
              <a:solidFill>
                <a:schemeClr val="accent5"/>
              </a:solidFill>
              <a:latin typeface="Fira Sans Condensed"/>
              <a:ea typeface="Fira Sans Condensed"/>
              <a:cs typeface="Fira Sans Condensed"/>
              <a:sym typeface="Fira Sans Condensed"/>
            </a:endParaRPr>
          </a:p>
          <a:p>
            <a:pPr indent="-317500" lvl="2" marL="1371600" rtl="0" algn="l">
              <a:lnSpc>
                <a:spcPct val="100000"/>
              </a:lnSpc>
              <a:spcBef>
                <a:spcPts val="0"/>
              </a:spcBef>
              <a:spcAft>
                <a:spcPts val="0"/>
              </a:spcAft>
              <a:buClr>
                <a:schemeClr val="lt1"/>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Infection lag: time of infection occurs before positive input</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lt1"/>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Quantify the effect of various policy initiatives </a:t>
            </a:r>
            <a:endParaRPr sz="1400">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Takeaways</a:t>
            </a:r>
            <a:endParaRPr>
              <a:solidFill>
                <a:schemeClr val="lt2"/>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lt2"/>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These insights will be important to implement during the continuing battle with coronavirus, but will also provide guidance for future pandemics</a:t>
            </a:r>
            <a:endParaRPr sz="1400">
              <a:latin typeface="Fira Sans Condensed"/>
              <a:ea typeface="Fira Sans Condensed"/>
              <a:cs typeface="Fira Sans Condensed"/>
              <a:sym typeface="Fira Sans Condensed"/>
            </a:endParaRPr>
          </a:p>
        </p:txBody>
      </p:sp>
      <p:grpSp>
        <p:nvGrpSpPr>
          <p:cNvPr id="226" name="Google Shape;226;p16"/>
          <p:cNvGrpSpPr/>
          <p:nvPr/>
        </p:nvGrpSpPr>
        <p:grpSpPr>
          <a:xfrm>
            <a:off x="5270937" y="1428327"/>
            <a:ext cx="3153059" cy="3086104"/>
            <a:chOff x="2996837" y="1381202"/>
            <a:chExt cx="3153059" cy="3086104"/>
          </a:xfrm>
        </p:grpSpPr>
        <p:sp>
          <p:nvSpPr>
            <p:cNvPr id="227" name="Google Shape;227;p16"/>
            <p:cNvSpPr/>
            <p:nvPr/>
          </p:nvSpPr>
          <p:spPr>
            <a:xfrm>
              <a:off x="3244934" y="1623872"/>
              <a:ext cx="2630700" cy="25881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6"/>
            <p:cNvGrpSpPr/>
            <p:nvPr/>
          </p:nvGrpSpPr>
          <p:grpSpPr>
            <a:xfrm>
              <a:off x="2996837" y="2504578"/>
              <a:ext cx="591249" cy="591785"/>
              <a:chOff x="1335000" y="1790324"/>
              <a:chExt cx="661500" cy="662100"/>
            </a:xfrm>
          </p:grpSpPr>
          <p:sp>
            <p:nvSpPr>
              <p:cNvPr id="229" name="Google Shape;229;p16"/>
              <p:cNvSpPr/>
              <p:nvPr/>
            </p:nvSpPr>
            <p:spPr>
              <a:xfrm>
                <a:off x="1335000" y="1790324"/>
                <a:ext cx="661500" cy="662100"/>
              </a:xfrm>
              <a:prstGeom prst="pie">
                <a:avLst>
                  <a:gd fmla="val 15523255" name="adj1"/>
                  <a:gd fmla="val 10817427" name="adj2"/>
                </a:avLst>
              </a:prstGeom>
              <a:solidFill>
                <a:srgbClr val="FFFFFF"/>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1335000" y="1790324"/>
                <a:ext cx="661500" cy="662100"/>
              </a:xfrm>
              <a:prstGeom prst="pie">
                <a:avLst>
                  <a:gd fmla="val 18600914" name="adj1"/>
                  <a:gd fmla="val 16200000" name="adj2"/>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6"/>
            <p:cNvGrpSpPr/>
            <p:nvPr/>
          </p:nvGrpSpPr>
          <p:grpSpPr>
            <a:xfrm>
              <a:off x="4264670" y="1381202"/>
              <a:ext cx="591249" cy="591785"/>
              <a:chOff x="1335000" y="1790710"/>
              <a:chExt cx="661500" cy="662100"/>
            </a:xfrm>
          </p:grpSpPr>
          <p:sp>
            <p:nvSpPr>
              <p:cNvPr id="232" name="Google Shape;232;p16"/>
              <p:cNvSpPr/>
              <p:nvPr/>
            </p:nvSpPr>
            <p:spPr>
              <a:xfrm>
                <a:off x="1335000" y="1790710"/>
                <a:ext cx="661500" cy="662100"/>
              </a:xfrm>
              <a:prstGeom prst="pie">
                <a:avLst>
                  <a:gd fmla="val 4914434" name="adj1"/>
                  <a:gd fmla="val 10817427" name="adj2"/>
                </a:avLst>
              </a:prstGeom>
              <a:solidFill>
                <a:srgbClr val="FFFFFF"/>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
              <p:cNvSpPr/>
              <p:nvPr/>
            </p:nvSpPr>
            <p:spPr>
              <a:xfrm>
                <a:off x="1335000" y="1790710"/>
                <a:ext cx="661500" cy="662100"/>
              </a:xfrm>
              <a:prstGeom prst="pie">
                <a:avLst>
                  <a:gd fmla="val 10731763" name="adj1"/>
                  <a:gd fmla="val 5379247"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6"/>
            <p:cNvGrpSpPr/>
            <p:nvPr/>
          </p:nvGrpSpPr>
          <p:grpSpPr>
            <a:xfrm>
              <a:off x="4264670" y="3867007"/>
              <a:ext cx="591249" cy="600298"/>
              <a:chOff x="1335000" y="1781185"/>
              <a:chExt cx="661500" cy="671625"/>
            </a:xfrm>
          </p:grpSpPr>
          <p:sp>
            <p:nvSpPr>
              <p:cNvPr id="235" name="Google Shape;235;p16"/>
              <p:cNvSpPr/>
              <p:nvPr/>
            </p:nvSpPr>
            <p:spPr>
              <a:xfrm>
                <a:off x="1335000" y="1790710"/>
                <a:ext cx="661500" cy="662100"/>
              </a:xfrm>
              <a:prstGeom prst="pie">
                <a:avLst>
                  <a:gd fmla="val 15523255" name="adj1"/>
                  <a:gd fmla="val 10817427" name="adj2"/>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1335000" y="1781185"/>
                <a:ext cx="661500" cy="662100"/>
              </a:xfrm>
              <a:prstGeom prst="pie">
                <a:avLst>
                  <a:gd fmla="val 21588404" name="adj1"/>
                  <a:gd fmla="val 1620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6"/>
            <p:cNvGrpSpPr/>
            <p:nvPr/>
          </p:nvGrpSpPr>
          <p:grpSpPr>
            <a:xfrm>
              <a:off x="5550134" y="2504578"/>
              <a:ext cx="599762" cy="591785"/>
              <a:chOff x="1373100" y="1790324"/>
              <a:chExt cx="671025" cy="662100"/>
            </a:xfrm>
          </p:grpSpPr>
          <p:sp>
            <p:nvSpPr>
              <p:cNvPr id="238" name="Google Shape;238;p16"/>
              <p:cNvSpPr/>
              <p:nvPr/>
            </p:nvSpPr>
            <p:spPr>
              <a:xfrm>
                <a:off x="1373100" y="1790324"/>
                <a:ext cx="661500" cy="662100"/>
              </a:xfrm>
              <a:prstGeom prst="pie">
                <a:avLst>
                  <a:gd fmla="val 16154806" name="adj1"/>
                  <a:gd fmla="val 5371396" name="adj2"/>
                </a:avLst>
              </a:pr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a:off x="1382625" y="1790324"/>
                <a:ext cx="661500" cy="662100"/>
              </a:xfrm>
              <a:prstGeom prst="pie">
                <a:avLst>
                  <a:gd fmla="val 5441387" name="adj1"/>
                  <a:gd fmla="val 1620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6"/>
            <p:cNvGrpSpPr/>
            <p:nvPr/>
          </p:nvGrpSpPr>
          <p:grpSpPr>
            <a:xfrm>
              <a:off x="3869200" y="2300882"/>
              <a:ext cx="1399802" cy="1232864"/>
              <a:chOff x="3671350" y="2300882"/>
              <a:chExt cx="1399802" cy="1232864"/>
            </a:xfrm>
          </p:grpSpPr>
          <p:sp>
            <p:nvSpPr>
              <p:cNvPr id="241" name="Google Shape;241;p16"/>
              <p:cNvSpPr/>
              <p:nvPr/>
            </p:nvSpPr>
            <p:spPr>
              <a:xfrm>
                <a:off x="3671350" y="2300882"/>
                <a:ext cx="1399802" cy="1232864"/>
              </a:xfrm>
              <a:custGeom>
                <a:rect b="b" l="l" r="r" t="t"/>
                <a:pathLst>
                  <a:path extrusionOk="0" h="32217" w="36577">
                    <a:moveTo>
                      <a:pt x="18316" y="1"/>
                    </a:moveTo>
                    <a:cubicBezTo>
                      <a:pt x="12048" y="1"/>
                      <a:pt x="6070" y="3685"/>
                      <a:pt x="3451" y="9837"/>
                    </a:cubicBezTo>
                    <a:cubicBezTo>
                      <a:pt x="1" y="17996"/>
                      <a:pt x="3816" y="27455"/>
                      <a:pt x="12017" y="30946"/>
                    </a:cubicBezTo>
                    <a:cubicBezTo>
                      <a:pt x="14055" y="31808"/>
                      <a:pt x="16174" y="32217"/>
                      <a:pt x="18262" y="32217"/>
                    </a:cubicBezTo>
                    <a:cubicBezTo>
                      <a:pt x="24530" y="32217"/>
                      <a:pt x="30507" y="28532"/>
                      <a:pt x="33126" y="22381"/>
                    </a:cubicBezTo>
                    <a:cubicBezTo>
                      <a:pt x="36577" y="14221"/>
                      <a:pt x="32761" y="4762"/>
                      <a:pt x="24561" y="1271"/>
                    </a:cubicBezTo>
                    <a:cubicBezTo>
                      <a:pt x="22522" y="409"/>
                      <a:pt x="20403" y="1"/>
                      <a:pt x="18316" y="1"/>
                    </a:cubicBezTo>
                    <a:close/>
                  </a:path>
                </a:pathLst>
              </a:custGeom>
              <a:solidFill>
                <a:srgbClr val="7400B8">
                  <a:alpha val="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a:off x="4083051" y="3034606"/>
                <a:ext cx="139839" cy="139868"/>
              </a:xfrm>
              <a:custGeom>
                <a:rect b="b" l="l" r="r" t="t"/>
                <a:pathLst>
                  <a:path extrusionOk="0" fill="none" h="3655" w="3654">
                    <a:moveTo>
                      <a:pt x="3167" y="2152"/>
                    </a:moveTo>
                    <a:lnTo>
                      <a:pt x="2152" y="3167"/>
                    </a:lnTo>
                    <a:cubicBezTo>
                      <a:pt x="1665" y="3654"/>
                      <a:pt x="934" y="3654"/>
                      <a:pt x="447" y="3167"/>
                    </a:cubicBezTo>
                    <a:lnTo>
                      <a:pt x="447" y="3167"/>
                    </a:lnTo>
                    <a:cubicBezTo>
                      <a:pt x="0" y="2721"/>
                      <a:pt x="0" y="1949"/>
                      <a:pt x="447" y="1503"/>
                    </a:cubicBezTo>
                    <a:lnTo>
                      <a:pt x="1502" y="447"/>
                    </a:lnTo>
                    <a:cubicBezTo>
                      <a:pt x="1949" y="1"/>
                      <a:pt x="2720" y="1"/>
                      <a:pt x="3167" y="447"/>
                    </a:cubicBezTo>
                    <a:lnTo>
                      <a:pt x="3167" y="447"/>
                    </a:lnTo>
                    <a:cubicBezTo>
                      <a:pt x="3654" y="934"/>
                      <a:pt x="3654" y="1665"/>
                      <a:pt x="3167" y="2152"/>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a:off x="4403058" y="3135597"/>
                <a:ext cx="141446" cy="82352"/>
              </a:xfrm>
              <a:custGeom>
                <a:rect b="b" l="l" r="r" t="t"/>
                <a:pathLst>
                  <a:path extrusionOk="0" fill="none" h="2152" w="3696">
                    <a:moveTo>
                      <a:pt x="3249" y="0"/>
                    </a:moveTo>
                    <a:cubicBezTo>
                      <a:pt x="3695" y="488"/>
                      <a:pt x="3695" y="1218"/>
                      <a:pt x="3249" y="1665"/>
                    </a:cubicBezTo>
                    <a:lnTo>
                      <a:pt x="3249" y="1665"/>
                    </a:lnTo>
                    <a:cubicBezTo>
                      <a:pt x="2802" y="2152"/>
                      <a:pt x="2031" y="2152"/>
                      <a:pt x="1584" y="1665"/>
                    </a:cubicBezTo>
                    <a:lnTo>
                      <a:pt x="1" y="82"/>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4328510" y="3183739"/>
                <a:ext cx="135208" cy="82390"/>
              </a:xfrm>
              <a:custGeom>
                <a:rect b="b" l="l" r="r" t="t"/>
                <a:pathLst>
                  <a:path extrusionOk="0" fill="none" h="2153" w="3533">
                    <a:moveTo>
                      <a:pt x="3086" y="1"/>
                    </a:moveTo>
                    <a:cubicBezTo>
                      <a:pt x="3532" y="447"/>
                      <a:pt x="3532" y="1219"/>
                      <a:pt x="3086" y="1665"/>
                    </a:cubicBezTo>
                    <a:lnTo>
                      <a:pt x="3086" y="1665"/>
                    </a:lnTo>
                    <a:cubicBezTo>
                      <a:pt x="2598" y="2152"/>
                      <a:pt x="1868" y="2152"/>
                      <a:pt x="1381" y="1665"/>
                    </a:cubicBezTo>
                    <a:lnTo>
                      <a:pt x="0" y="285"/>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4233755" y="2722372"/>
                <a:ext cx="388402" cy="441224"/>
              </a:xfrm>
              <a:custGeom>
                <a:rect b="b" l="l" r="r" t="t"/>
                <a:pathLst>
                  <a:path extrusionOk="0" fill="none" h="11530" w="10149">
                    <a:moveTo>
                      <a:pt x="6982" y="10027"/>
                    </a:moveTo>
                    <a:lnTo>
                      <a:pt x="7997" y="11083"/>
                    </a:lnTo>
                    <a:cubicBezTo>
                      <a:pt x="8484" y="11529"/>
                      <a:pt x="9215" y="11529"/>
                      <a:pt x="9702" y="11083"/>
                    </a:cubicBezTo>
                    <a:lnTo>
                      <a:pt x="9702" y="11083"/>
                    </a:lnTo>
                    <a:cubicBezTo>
                      <a:pt x="10149" y="10636"/>
                      <a:pt x="10149" y="9865"/>
                      <a:pt x="9702" y="9418"/>
                    </a:cubicBezTo>
                    <a:lnTo>
                      <a:pt x="4547" y="4344"/>
                    </a:lnTo>
                    <a:cubicBezTo>
                      <a:pt x="4303" y="4141"/>
                      <a:pt x="3978" y="4141"/>
                      <a:pt x="3735" y="4344"/>
                    </a:cubicBezTo>
                    <a:lnTo>
                      <a:pt x="2152" y="5846"/>
                    </a:lnTo>
                    <a:cubicBezTo>
                      <a:pt x="1664" y="6333"/>
                      <a:pt x="934" y="6333"/>
                      <a:pt x="447" y="5846"/>
                    </a:cubicBezTo>
                    <a:lnTo>
                      <a:pt x="447" y="5846"/>
                    </a:lnTo>
                    <a:cubicBezTo>
                      <a:pt x="0" y="5399"/>
                      <a:pt x="0" y="4628"/>
                      <a:pt x="447" y="4181"/>
                    </a:cubicBezTo>
                    <a:lnTo>
                      <a:pt x="2598" y="2070"/>
                    </a:lnTo>
                    <a:cubicBezTo>
                      <a:pt x="2598" y="2070"/>
                      <a:pt x="4587" y="0"/>
                      <a:pt x="6617" y="2070"/>
                    </a:cubicBez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4142062" y="3116960"/>
                <a:ext cx="129008" cy="128961"/>
              </a:xfrm>
              <a:custGeom>
                <a:rect b="b" l="l" r="r" t="t"/>
                <a:pathLst>
                  <a:path extrusionOk="0" fill="none" h="3370" w="3371">
                    <a:moveTo>
                      <a:pt x="2883" y="2152"/>
                    </a:moveTo>
                    <a:lnTo>
                      <a:pt x="2152" y="2883"/>
                    </a:lnTo>
                    <a:cubicBezTo>
                      <a:pt x="1665" y="3370"/>
                      <a:pt x="935" y="3370"/>
                      <a:pt x="447" y="2883"/>
                    </a:cubicBezTo>
                    <a:lnTo>
                      <a:pt x="447" y="2883"/>
                    </a:lnTo>
                    <a:cubicBezTo>
                      <a:pt x="1" y="2436"/>
                      <a:pt x="1" y="1665"/>
                      <a:pt x="447" y="1218"/>
                    </a:cubicBezTo>
                    <a:lnTo>
                      <a:pt x="1219" y="447"/>
                    </a:lnTo>
                    <a:cubicBezTo>
                      <a:pt x="1665" y="0"/>
                      <a:pt x="2437" y="0"/>
                      <a:pt x="2883" y="447"/>
                    </a:cubicBezTo>
                    <a:lnTo>
                      <a:pt x="2883" y="447"/>
                    </a:lnTo>
                    <a:cubicBezTo>
                      <a:pt x="3370" y="934"/>
                      <a:pt x="3370" y="1665"/>
                      <a:pt x="2883" y="2152"/>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4222848" y="3197745"/>
                <a:ext cx="99464" cy="99457"/>
              </a:xfrm>
              <a:custGeom>
                <a:rect b="b" l="l" r="r" t="t"/>
                <a:pathLst>
                  <a:path extrusionOk="0" fill="none" h="2599" w="2599">
                    <a:moveTo>
                      <a:pt x="2112" y="2111"/>
                    </a:moveTo>
                    <a:lnTo>
                      <a:pt x="2112" y="2111"/>
                    </a:lnTo>
                    <a:cubicBezTo>
                      <a:pt x="1665" y="2598"/>
                      <a:pt x="894" y="2598"/>
                      <a:pt x="447" y="2111"/>
                    </a:cubicBezTo>
                    <a:lnTo>
                      <a:pt x="447" y="2111"/>
                    </a:lnTo>
                    <a:cubicBezTo>
                      <a:pt x="1" y="1665"/>
                      <a:pt x="1" y="893"/>
                      <a:pt x="447" y="447"/>
                    </a:cubicBezTo>
                    <a:lnTo>
                      <a:pt x="447" y="447"/>
                    </a:lnTo>
                    <a:cubicBezTo>
                      <a:pt x="894" y="0"/>
                      <a:pt x="1665" y="0"/>
                      <a:pt x="2112" y="447"/>
                    </a:cubicBezTo>
                    <a:lnTo>
                      <a:pt x="2112" y="447"/>
                    </a:lnTo>
                    <a:cubicBezTo>
                      <a:pt x="2599" y="893"/>
                      <a:pt x="2599" y="1665"/>
                      <a:pt x="2112" y="2111"/>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p:nvPr/>
            </p:nvSpPr>
            <p:spPr>
              <a:xfrm>
                <a:off x="4300535" y="3255224"/>
                <a:ext cx="91695" cy="62185"/>
              </a:xfrm>
              <a:custGeom>
                <a:rect b="b" l="l" r="r" t="t"/>
                <a:pathLst>
                  <a:path extrusionOk="0" fill="none" h="1625" w="2396">
                    <a:moveTo>
                      <a:pt x="2274" y="0"/>
                    </a:moveTo>
                    <a:cubicBezTo>
                      <a:pt x="2396" y="406"/>
                      <a:pt x="2274" y="853"/>
                      <a:pt x="1990" y="1177"/>
                    </a:cubicBezTo>
                    <a:lnTo>
                      <a:pt x="1990" y="1177"/>
                    </a:lnTo>
                    <a:cubicBezTo>
                      <a:pt x="1503" y="1624"/>
                      <a:pt x="772" y="1624"/>
                      <a:pt x="285" y="1177"/>
                    </a:cubicBezTo>
                    <a:lnTo>
                      <a:pt x="285" y="1177"/>
                    </a:lnTo>
                    <a:cubicBezTo>
                      <a:pt x="163" y="1015"/>
                      <a:pt x="82" y="893"/>
                      <a:pt x="1" y="731"/>
                    </a:cubicBez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3921478" y="2638449"/>
                <a:ext cx="310752" cy="310732"/>
              </a:xfrm>
              <a:custGeom>
                <a:rect b="b" l="l" r="r" t="t"/>
                <a:pathLst>
                  <a:path extrusionOk="0" fill="none" h="8120" w="8120">
                    <a:moveTo>
                      <a:pt x="7957" y="2477"/>
                    </a:moveTo>
                    <a:lnTo>
                      <a:pt x="2477" y="7958"/>
                    </a:lnTo>
                    <a:cubicBezTo>
                      <a:pt x="2314" y="8120"/>
                      <a:pt x="2030" y="8120"/>
                      <a:pt x="1868" y="7958"/>
                    </a:cubicBezTo>
                    <a:lnTo>
                      <a:pt x="163" y="6253"/>
                    </a:lnTo>
                    <a:cubicBezTo>
                      <a:pt x="0" y="6090"/>
                      <a:pt x="0" y="5847"/>
                      <a:pt x="163" y="5684"/>
                    </a:cubicBezTo>
                    <a:lnTo>
                      <a:pt x="5684" y="163"/>
                    </a:lnTo>
                    <a:cubicBezTo>
                      <a:pt x="5805" y="1"/>
                      <a:pt x="6090" y="1"/>
                      <a:pt x="6252" y="163"/>
                    </a:cubicBezTo>
                    <a:lnTo>
                      <a:pt x="7957" y="1909"/>
                    </a:lnTo>
                    <a:cubicBezTo>
                      <a:pt x="8119" y="2071"/>
                      <a:pt x="8119" y="2315"/>
                      <a:pt x="7957" y="2477"/>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4485414" y="2640018"/>
                <a:ext cx="310752" cy="309163"/>
              </a:xfrm>
              <a:custGeom>
                <a:rect b="b" l="l" r="r" t="t"/>
                <a:pathLst>
                  <a:path extrusionOk="0" fill="none" h="8079" w="8120">
                    <a:moveTo>
                      <a:pt x="5684" y="7917"/>
                    </a:moveTo>
                    <a:lnTo>
                      <a:pt x="163" y="2436"/>
                    </a:lnTo>
                    <a:cubicBezTo>
                      <a:pt x="0" y="2274"/>
                      <a:pt x="0" y="2030"/>
                      <a:pt x="163" y="1868"/>
                    </a:cubicBezTo>
                    <a:lnTo>
                      <a:pt x="1868" y="122"/>
                    </a:lnTo>
                    <a:cubicBezTo>
                      <a:pt x="2030" y="1"/>
                      <a:pt x="2314" y="1"/>
                      <a:pt x="2477" y="122"/>
                    </a:cubicBezTo>
                    <a:lnTo>
                      <a:pt x="7957" y="5643"/>
                    </a:lnTo>
                    <a:cubicBezTo>
                      <a:pt x="8119" y="5806"/>
                      <a:pt x="8119" y="6049"/>
                      <a:pt x="7957" y="6212"/>
                    </a:cubicBezTo>
                    <a:lnTo>
                      <a:pt x="6252" y="7917"/>
                    </a:lnTo>
                    <a:cubicBezTo>
                      <a:pt x="6090" y="8079"/>
                      <a:pt x="5846" y="8079"/>
                      <a:pt x="5684" y="7917"/>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4024001" y="2933653"/>
                <a:ext cx="116570" cy="116525"/>
              </a:xfrm>
              <a:custGeom>
                <a:rect b="b" l="l" r="r" t="t"/>
                <a:pathLst>
                  <a:path extrusionOk="0" fill="none" h="3045" w="3046">
                    <a:moveTo>
                      <a:pt x="1" y="0"/>
                    </a:moveTo>
                    <a:lnTo>
                      <a:pt x="3045" y="3045"/>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4572400" y="2933653"/>
                <a:ext cx="116570" cy="116525"/>
              </a:xfrm>
              <a:custGeom>
                <a:rect b="b" l="l" r="r" t="t"/>
                <a:pathLst>
                  <a:path extrusionOk="0" fill="none" h="3045" w="3046">
                    <a:moveTo>
                      <a:pt x="1" y="3045"/>
                    </a:moveTo>
                    <a:lnTo>
                      <a:pt x="3045" y="0"/>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4466777" y="2744109"/>
                <a:ext cx="35744" cy="35780"/>
              </a:xfrm>
              <a:custGeom>
                <a:rect b="b" l="l" r="r" t="t"/>
                <a:pathLst>
                  <a:path extrusionOk="0" fill="none" h="935" w="934">
                    <a:moveTo>
                      <a:pt x="934" y="0"/>
                    </a:moveTo>
                    <a:lnTo>
                      <a:pt x="0" y="934"/>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4215080" y="2744109"/>
                <a:ext cx="142977" cy="37311"/>
              </a:xfrm>
              <a:custGeom>
                <a:rect b="b" l="l" r="r" t="t"/>
                <a:pathLst>
                  <a:path extrusionOk="0" fill="none" h="975" w="3736">
                    <a:moveTo>
                      <a:pt x="1" y="0"/>
                    </a:moveTo>
                    <a:lnTo>
                      <a:pt x="975" y="975"/>
                    </a:lnTo>
                    <a:cubicBezTo>
                      <a:pt x="975" y="975"/>
                      <a:pt x="2193" y="122"/>
                      <a:pt x="3736" y="975"/>
                    </a:cubicBez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4490083" y="2526628"/>
                <a:ext cx="55951" cy="54378"/>
              </a:xfrm>
              <a:custGeom>
                <a:rect b="b" l="l" r="r" t="t"/>
                <a:pathLst>
                  <a:path extrusionOk="0" fill="none" h="1421" w="1462">
                    <a:moveTo>
                      <a:pt x="1462" y="690"/>
                    </a:moveTo>
                    <a:cubicBezTo>
                      <a:pt x="1462" y="1096"/>
                      <a:pt x="1137" y="1421"/>
                      <a:pt x="731" y="1421"/>
                    </a:cubicBezTo>
                    <a:cubicBezTo>
                      <a:pt x="325" y="1421"/>
                      <a:pt x="0" y="1096"/>
                      <a:pt x="0" y="690"/>
                    </a:cubicBezTo>
                    <a:cubicBezTo>
                      <a:pt x="0" y="325"/>
                      <a:pt x="325" y="0"/>
                      <a:pt x="731" y="0"/>
                    </a:cubicBezTo>
                    <a:cubicBezTo>
                      <a:pt x="1137" y="0"/>
                      <a:pt x="1462" y="325"/>
                      <a:pt x="1462" y="690"/>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4707567" y="3121629"/>
                <a:ext cx="28014" cy="27974"/>
              </a:xfrm>
              <a:custGeom>
                <a:rect b="b" l="l" r="r" t="t"/>
                <a:pathLst>
                  <a:path extrusionOk="0" fill="none" h="731" w="732">
                    <a:moveTo>
                      <a:pt x="731" y="365"/>
                    </a:moveTo>
                    <a:cubicBezTo>
                      <a:pt x="731" y="162"/>
                      <a:pt x="569" y="0"/>
                      <a:pt x="366" y="0"/>
                    </a:cubicBezTo>
                    <a:cubicBezTo>
                      <a:pt x="163" y="0"/>
                      <a:pt x="1" y="162"/>
                      <a:pt x="1" y="365"/>
                    </a:cubicBezTo>
                    <a:cubicBezTo>
                      <a:pt x="1" y="568"/>
                      <a:pt x="163" y="731"/>
                      <a:pt x="366" y="731"/>
                    </a:cubicBezTo>
                    <a:cubicBezTo>
                      <a:pt x="569" y="731"/>
                      <a:pt x="731" y="568"/>
                      <a:pt x="731" y="365"/>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4617481" y="2498654"/>
                <a:ext cx="26445" cy="28012"/>
              </a:xfrm>
              <a:custGeom>
                <a:rect b="b" l="l" r="r" t="t"/>
                <a:pathLst>
                  <a:path extrusionOk="0" fill="none" h="732" w="691">
                    <a:moveTo>
                      <a:pt x="690" y="366"/>
                    </a:moveTo>
                    <a:cubicBezTo>
                      <a:pt x="690" y="569"/>
                      <a:pt x="528" y="731"/>
                      <a:pt x="365" y="731"/>
                    </a:cubicBezTo>
                    <a:cubicBezTo>
                      <a:pt x="162" y="731"/>
                      <a:pt x="0" y="569"/>
                      <a:pt x="0" y="366"/>
                    </a:cubicBezTo>
                    <a:cubicBezTo>
                      <a:pt x="0" y="163"/>
                      <a:pt x="162" y="0"/>
                      <a:pt x="365" y="0"/>
                    </a:cubicBezTo>
                    <a:cubicBezTo>
                      <a:pt x="528" y="0"/>
                      <a:pt x="690" y="163"/>
                      <a:pt x="690" y="366"/>
                    </a:cubicBezTo>
                    <a:close/>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4227517" y="2504853"/>
                <a:ext cx="118101" cy="118094"/>
              </a:xfrm>
              <a:custGeom>
                <a:rect b="b" l="l" r="r" t="t"/>
                <a:pathLst>
                  <a:path extrusionOk="0" fill="none" h="3086" w="3086">
                    <a:moveTo>
                      <a:pt x="1" y="1"/>
                    </a:moveTo>
                    <a:lnTo>
                      <a:pt x="3086" y="3086"/>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4227517" y="2504853"/>
                <a:ext cx="118101" cy="118094"/>
              </a:xfrm>
              <a:custGeom>
                <a:rect b="b" l="l" r="r" t="t"/>
                <a:pathLst>
                  <a:path extrusionOk="0" fill="none" h="3086" w="3086">
                    <a:moveTo>
                      <a:pt x="1" y="3086"/>
                    </a:moveTo>
                    <a:lnTo>
                      <a:pt x="3086" y="1"/>
                    </a:lnTo>
                  </a:path>
                </a:pathLst>
              </a:custGeom>
              <a:solidFill>
                <a:srgbClr val="7400B8">
                  <a:alpha val="4460"/>
                </a:srgbClr>
              </a:solid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16"/>
            <p:cNvSpPr/>
            <p:nvPr/>
          </p:nvSpPr>
          <p:spPr>
            <a:xfrm rot="2700000">
              <a:off x="5562400" y="1643062"/>
              <a:ext cx="182434" cy="182434"/>
            </a:xfrm>
            <a:prstGeom prst="ellipse">
              <a:avLst/>
            </a:prstGeom>
            <a:solidFill>
              <a:srgbClr val="7400B8">
                <a:alpha val="446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rot="2700000">
              <a:off x="5781696" y="1806434"/>
              <a:ext cx="108612" cy="108612"/>
            </a:xfrm>
            <a:prstGeom prst="ellipse">
              <a:avLst/>
            </a:prstGeom>
            <a:solidFill>
              <a:srgbClr val="7400B8">
                <a:alpha val="446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rot="-4146499">
              <a:off x="3497536" y="4122725"/>
              <a:ext cx="143858" cy="143858"/>
            </a:xfrm>
            <a:prstGeom prst="ellipse">
              <a:avLst/>
            </a:prstGeom>
            <a:solidFill>
              <a:srgbClr val="7400B8">
                <a:alpha val="446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rot="-4149799">
              <a:off x="3410353" y="4031910"/>
              <a:ext cx="86026" cy="86026"/>
            </a:xfrm>
            <a:prstGeom prst="ellipse">
              <a:avLst/>
            </a:prstGeom>
            <a:solidFill>
              <a:srgbClr val="7400B8">
                <a:alpha val="446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64" name="Google Shape;264;p16"/>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Considerations</a:t>
            </a:r>
            <a:endParaRPr b="1">
              <a:latin typeface="Fira Sans Extra Condensed"/>
              <a:ea typeface="Fira Sans Extra Condensed"/>
              <a:cs typeface="Fira Sans Extra Condensed"/>
              <a:sym typeface="Fira Sans Extra Condensed"/>
            </a:endParaRPr>
          </a:p>
        </p:txBody>
      </p:sp>
      <p:sp>
        <p:nvSpPr>
          <p:cNvPr id="270" name="Google Shape;270;p17"/>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lt1"/>
              </a:buClr>
              <a:buSzPts val="1400"/>
              <a:buFont typeface="Fira Sans Condensed"/>
              <a:buChar char="●"/>
            </a:pPr>
            <a:r>
              <a:rPr lang="en" sz="1400">
                <a:solidFill>
                  <a:schemeClr val="lt1"/>
                </a:solidFill>
                <a:latin typeface="Fira Sans Condensed"/>
                <a:ea typeface="Fira Sans Condensed"/>
                <a:cs typeface="Fira Sans Condensed"/>
                <a:sym typeface="Fira Sans Condensed"/>
              </a:rPr>
              <a:t>Data preparation</a:t>
            </a:r>
            <a:endParaRPr sz="1400">
              <a:solidFill>
                <a:schemeClr val="lt1"/>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Aggregated data size: &lt;1MB</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Data type: structured data</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Analysis granularity: county &amp; state level</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accent5"/>
              </a:buClr>
              <a:buSzPts val="1100"/>
              <a:buFont typeface="Arial"/>
              <a:buNone/>
            </a:pPr>
            <a:r>
              <a:t/>
            </a:r>
            <a:endParaRPr sz="1400">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dk2"/>
              </a:buClr>
              <a:buSzPts val="1400"/>
              <a:buFont typeface="Fira Sans Condensed"/>
              <a:buChar char="●"/>
            </a:pPr>
            <a:r>
              <a:rPr lang="en" sz="1400">
                <a:solidFill>
                  <a:schemeClr val="dk2"/>
                </a:solidFill>
                <a:latin typeface="Fira Sans Condensed"/>
                <a:ea typeface="Fira Sans Condensed"/>
                <a:cs typeface="Fira Sans Condensed"/>
                <a:sym typeface="Fira Sans Condensed"/>
              </a:rPr>
              <a:t>Application type</a:t>
            </a:r>
            <a:endParaRPr sz="1400">
              <a:solidFill>
                <a:schemeClr val="dk2"/>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OLAP application for ease of implementation, analysis and reporting</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chemeClr val="accent5"/>
              </a:buClr>
              <a:buSzPts val="1100"/>
              <a:buFont typeface="Arial"/>
              <a:buNone/>
            </a:pPr>
            <a:r>
              <a:t/>
            </a:r>
            <a:endParaRPr sz="1400">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lt2"/>
              </a:buClr>
              <a:buSzPts val="1400"/>
              <a:buFont typeface="Fira Sans Condensed"/>
              <a:buChar char="●"/>
            </a:pPr>
            <a:r>
              <a:rPr lang="en" sz="1400">
                <a:solidFill>
                  <a:schemeClr val="lt2"/>
                </a:solidFill>
                <a:latin typeface="Fira Sans Condensed"/>
                <a:ea typeface="Fira Sans Condensed"/>
                <a:cs typeface="Fira Sans Condensed"/>
                <a:sym typeface="Fira Sans Condensed"/>
              </a:rPr>
              <a:t>Platform considerations</a:t>
            </a:r>
            <a:endParaRPr sz="1400">
              <a:solidFill>
                <a:schemeClr val="lt2"/>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Google Cloud Platform (GCP) is compatible with MySQL and Tableau</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Convenient for team members to share and transfer project data </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Reliable cloud service provider choice with limited budget</a:t>
            </a:r>
            <a:endParaRPr>
              <a:latin typeface="Fira Sans Condensed"/>
              <a:ea typeface="Fira Sans Condensed"/>
              <a:cs typeface="Fira Sans Condensed"/>
              <a:sym typeface="Fira Sans Condensed"/>
            </a:endParaRPr>
          </a:p>
        </p:txBody>
      </p:sp>
      <p:graphicFrame>
        <p:nvGraphicFramePr>
          <p:cNvPr id="271" name="Google Shape;271;p17"/>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Data Collection &amp; Source</a:t>
            </a:r>
            <a:endParaRPr b="1">
              <a:latin typeface="Fira Sans Extra Condensed"/>
              <a:ea typeface="Fira Sans Extra Condensed"/>
              <a:cs typeface="Fira Sans Extra Condensed"/>
              <a:sym typeface="Fira Sans Extra Condensed"/>
            </a:endParaRPr>
          </a:p>
        </p:txBody>
      </p:sp>
      <p:sp>
        <p:nvSpPr>
          <p:cNvPr id="277" name="Google Shape;277;p18"/>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2"/>
                </a:solidFill>
                <a:latin typeface="Fira Sans Condensed"/>
                <a:ea typeface="Fira Sans Condensed"/>
                <a:cs typeface="Fira Sans Condensed"/>
                <a:sym typeface="Fira Sans Condensed"/>
              </a:rPr>
              <a:t>‘aggregated by county.csv’ Data Profile</a:t>
            </a:r>
            <a:endParaRPr>
              <a:solidFill>
                <a:schemeClr val="dk2"/>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3132 observations, 18 variables</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Joined by County Key</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‘covid by county.csv’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‘mask use by county.csv’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‘population by county.csv’</a:t>
            </a:r>
            <a:endParaRPr sz="1400">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a:solidFill>
                  <a:schemeClr val="lt1"/>
                </a:solidFill>
                <a:latin typeface="Fira Sans Condensed"/>
                <a:ea typeface="Fira Sans Condensed"/>
                <a:cs typeface="Fira Sans Condensed"/>
                <a:sym typeface="Fira Sans Condensed"/>
              </a:rPr>
              <a:t>‘aggregated by state.csv’ Data Profile</a:t>
            </a:r>
            <a:endParaRPr>
              <a:solidFill>
                <a:schemeClr val="lt1"/>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50 observations, 38 variables</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Joined by State Key</a:t>
            </a:r>
            <a:endParaRPr>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‘covid by state.csv’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‘mask use by state.csv’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‘population by state.csv’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‘health insurance by state.csv’</a:t>
            </a:r>
            <a:endParaRPr sz="1400">
              <a:solidFill>
                <a:schemeClr val="accent5"/>
              </a:solidFill>
              <a:latin typeface="Fira Sans Condensed"/>
              <a:ea typeface="Fira Sans Condensed"/>
              <a:cs typeface="Fira Sans Condensed"/>
              <a:sym typeface="Fira Sans Condensed"/>
            </a:endParaRPr>
          </a:p>
          <a:p>
            <a:pPr indent="-317500" lvl="1" marL="91440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‘hospital utilization by state.csv’</a:t>
            </a:r>
            <a:endParaRPr>
              <a:solidFill>
                <a:schemeClr val="accent5"/>
              </a:solidFill>
              <a:latin typeface="Fira Sans Condensed"/>
              <a:ea typeface="Fira Sans Condensed"/>
              <a:cs typeface="Fira Sans Condensed"/>
              <a:sym typeface="Fira Sans Condensed"/>
            </a:endParaRPr>
          </a:p>
        </p:txBody>
      </p:sp>
      <p:sp>
        <p:nvSpPr>
          <p:cNvPr id="278" name="Google Shape;278;p18"/>
          <p:cNvSpPr/>
          <p:nvPr/>
        </p:nvSpPr>
        <p:spPr>
          <a:xfrm>
            <a:off x="4717500" y="1017725"/>
            <a:ext cx="4114800" cy="685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3">
                  <a:extLst>
                    <a:ext uri="{A12FA001-AC4F-418D-AE19-62706E023703}">
                      <ahyp:hlinkClr val="tx"/>
                    </a:ext>
                  </a:extLst>
                </a:hlinkClick>
              </a:rPr>
              <a:t>Covid-19 Mask Use by State &amp; County</a:t>
            </a:r>
            <a:r>
              <a:rPr lang="en" sz="1000">
                <a:solidFill>
                  <a:srgbClr val="599191"/>
                </a:solidFill>
                <a:latin typeface="Fira Sans Condensed"/>
                <a:ea typeface="Fira Sans Condensed"/>
                <a:cs typeface="Fira Sans Condensed"/>
                <a:sym typeface="Fira Sans Condensed"/>
              </a:rPr>
              <a:t>: </a:t>
            </a:r>
            <a:endParaRPr sz="1000">
              <a:solidFill>
                <a:srgbClr val="599191"/>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000">
                <a:solidFill>
                  <a:schemeClr val="accent5"/>
                </a:solidFill>
                <a:latin typeface="Fira Sans Condensed"/>
                <a:ea typeface="Fira Sans Condensed"/>
                <a:cs typeface="Fira Sans Condensed"/>
                <a:sym typeface="Fira Sans Condensed"/>
              </a:rPr>
              <a:t>Estimates of mask usage by state &amp; county in the United States. </a:t>
            </a:r>
            <a:r>
              <a:rPr lang="en" sz="1000">
                <a:solidFill>
                  <a:schemeClr val="accent5"/>
                </a:solidFill>
                <a:highlight>
                  <a:srgbClr val="FFFFFF"/>
                </a:highlight>
                <a:latin typeface="Fira Sans Condensed"/>
                <a:ea typeface="Fira Sans Condensed"/>
                <a:cs typeface="Fira Sans Condensed"/>
                <a:sym typeface="Fira Sans Condensed"/>
              </a:rPr>
              <a:t>This data comes from a large number of interviews conducted online by the global data and survey firm Dynata at the request of The New York Times.  </a:t>
            </a:r>
            <a:endParaRPr sz="1000">
              <a:latin typeface="Fira Sans Condensed"/>
              <a:ea typeface="Fira Sans Condensed"/>
              <a:cs typeface="Fira Sans Condensed"/>
              <a:sym typeface="Fira Sans Condensed"/>
            </a:endParaRPr>
          </a:p>
        </p:txBody>
      </p:sp>
      <p:sp>
        <p:nvSpPr>
          <p:cNvPr id="279" name="Google Shape;279;p18"/>
          <p:cNvSpPr/>
          <p:nvPr/>
        </p:nvSpPr>
        <p:spPr>
          <a:xfrm>
            <a:off x="4717500" y="1816800"/>
            <a:ext cx="4114800" cy="685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4">
                  <a:extLst>
                    <a:ext uri="{A12FA001-AC4F-418D-AE19-62706E023703}">
                      <ahyp:hlinkClr val="tx"/>
                    </a:ext>
                  </a:extLst>
                </a:hlinkClick>
              </a:rPr>
              <a:t>Covid-19 Live US-States</a:t>
            </a:r>
            <a:r>
              <a:rPr lang="en" sz="1000">
                <a:solidFill>
                  <a:srgbClr val="599191"/>
                </a:solidFill>
                <a:latin typeface="Fira Sans Condensed"/>
                <a:ea typeface="Fira Sans Condensed"/>
                <a:cs typeface="Fira Sans Condensed"/>
                <a:sym typeface="Fira Sans Condensed"/>
              </a:rPr>
              <a:t>/</a:t>
            </a:r>
            <a:r>
              <a:rPr lang="en" sz="1000" u="sng">
                <a:solidFill>
                  <a:srgbClr val="599191"/>
                </a:solidFill>
                <a:latin typeface="Fira Sans Condensed"/>
                <a:ea typeface="Fira Sans Condensed"/>
                <a:cs typeface="Fira Sans Condensed"/>
                <a:sym typeface="Fira Sans Condensed"/>
                <a:hlinkClick r:id="rId5">
                  <a:extLst>
                    <a:ext uri="{A12FA001-AC4F-418D-AE19-62706E023703}">
                      <ahyp:hlinkClr val="tx"/>
                    </a:ext>
                  </a:extLst>
                </a:hlinkClick>
              </a:rPr>
              <a:t>Covid-19 Live US-Counties</a:t>
            </a:r>
            <a:r>
              <a:rPr lang="en" sz="1000">
                <a:solidFill>
                  <a:schemeClr val="accent5"/>
                </a:solidFill>
                <a:latin typeface="Fira Sans Condensed"/>
                <a:ea typeface="Fira Sans Condensed"/>
                <a:cs typeface="Fira Sans Condensed"/>
                <a:sym typeface="Fira Sans Condensed"/>
              </a:rPr>
              <a:t>: </a:t>
            </a:r>
            <a:endParaRPr sz="1000">
              <a:solidFill>
                <a:schemeClr val="accent5"/>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000">
                <a:solidFill>
                  <a:srgbClr val="24292E"/>
                </a:solidFill>
                <a:highlight>
                  <a:srgbClr val="FFFFFF"/>
                </a:highlight>
                <a:latin typeface="Fira Sans Condensed"/>
                <a:ea typeface="Fira Sans Condensed"/>
                <a:cs typeface="Fira Sans Condensed"/>
                <a:sym typeface="Fira Sans Condensed"/>
              </a:rPr>
              <a:t>Cumulative coronavirus cases and deaths for each geography up to Nov 13th. The counts include both laboratory confirmed and probable cases using criteria developed by states and the federal government.</a:t>
            </a:r>
            <a:r>
              <a:rPr lang="en" sz="1000">
                <a:solidFill>
                  <a:schemeClr val="accent5"/>
                </a:solidFill>
                <a:latin typeface="Fira Sans Condensed"/>
                <a:ea typeface="Fira Sans Condensed"/>
                <a:cs typeface="Fira Sans Condensed"/>
                <a:sym typeface="Fira Sans Condensed"/>
              </a:rPr>
              <a:t> </a:t>
            </a:r>
            <a:r>
              <a:rPr lang="en" sz="1000">
                <a:solidFill>
                  <a:schemeClr val="accent5"/>
                </a:solidFill>
                <a:highlight>
                  <a:srgbClr val="FFFFFF"/>
                </a:highlight>
                <a:latin typeface="Fira Sans Condensed"/>
                <a:ea typeface="Fira Sans Condensed"/>
                <a:cs typeface="Fira Sans Condensed"/>
                <a:sym typeface="Fira Sans Condensed"/>
              </a:rPr>
              <a:t> </a:t>
            </a:r>
            <a:endParaRPr sz="1000">
              <a:latin typeface="Fira Sans Condensed"/>
              <a:ea typeface="Fira Sans Condensed"/>
              <a:cs typeface="Fira Sans Condensed"/>
              <a:sym typeface="Fira Sans Condensed"/>
            </a:endParaRPr>
          </a:p>
        </p:txBody>
      </p:sp>
      <p:sp>
        <p:nvSpPr>
          <p:cNvPr id="280" name="Google Shape;280;p18"/>
          <p:cNvSpPr/>
          <p:nvPr/>
        </p:nvSpPr>
        <p:spPr>
          <a:xfrm>
            <a:off x="4717500" y="3414950"/>
            <a:ext cx="4114800" cy="685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6">
                  <a:extLst>
                    <a:ext uri="{A12FA001-AC4F-418D-AE19-62706E023703}">
                      <ahyp:hlinkClr val="tx"/>
                    </a:ext>
                  </a:extLst>
                </a:hlinkClick>
              </a:rPr>
              <a:t>Health Insurance Coverage Status and Type of Coverage: </a:t>
            </a:r>
            <a:endParaRPr sz="1000">
              <a:solidFill>
                <a:srgbClr val="599191"/>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000">
                <a:solidFill>
                  <a:schemeClr val="accent5"/>
                </a:solidFill>
                <a:latin typeface="Fira Sans Condensed"/>
                <a:ea typeface="Fira Sans Condensed"/>
                <a:cs typeface="Fira Sans Condensed"/>
                <a:sym typeface="Fira Sans Condensed"/>
              </a:rPr>
              <a:t>Health Insurance Coverage Status and Type of Coverage by State All Persons: 2008 to 2019. Type of coverage includes private (employer-based and direct-purchase) and public (Medicaid, Medicare,etc).  </a:t>
            </a:r>
            <a:endParaRPr sz="1000">
              <a:latin typeface="Fira Sans Condensed"/>
              <a:ea typeface="Fira Sans Condensed"/>
              <a:cs typeface="Fira Sans Condensed"/>
              <a:sym typeface="Fira Sans Condensed"/>
            </a:endParaRPr>
          </a:p>
        </p:txBody>
      </p:sp>
      <p:sp>
        <p:nvSpPr>
          <p:cNvPr id="281" name="Google Shape;281;p18"/>
          <p:cNvSpPr/>
          <p:nvPr/>
        </p:nvSpPr>
        <p:spPr>
          <a:xfrm>
            <a:off x="4717500" y="2615875"/>
            <a:ext cx="4114800" cy="685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7">
                  <a:extLst>
                    <a:ext uri="{A12FA001-AC4F-418D-AE19-62706E023703}">
                      <ahyp:hlinkClr val="tx"/>
                    </a:ext>
                  </a:extLst>
                </a:hlinkClick>
              </a:rPr>
              <a:t>Annual Estimates of the Resident Population:</a:t>
            </a:r>
            <a:r>
              <a:rPr lang="en" sz="1000">
                <a:solidFill>
                  <a:srgbClr val="599191"/>
                </a:solidFill>
                <a:latin typeface="Fira Sans Condensed"/>
                <a:ea typeface="Fira Sans Condensed"/>
                <a:cs typeface="Fira Sans Condensed"/>
                <a:sym typeface="Fira Sans Condensed"/>
              </a:rPr>
              <a:t> </a:t>
            </a:r>
            <a:endParaRPr sz="1000">
              <a:solidFill>
                <a:srgbClr val="599191"/>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000">
                <a:solidFill>
                  <a:schemeClr val="accent5"/>
                </a:solidFill>
                <a:latin typeface="Fira Sans Condensed"/>
                <a:ea typeface="Fira Sans Condensed"/>
                <a:cs typeface="Fira Sans Condensed"/>
                <a:sym typeface="Fira Sans Condensed"/>
              </a:rPr>
              <a:t>Annual Estimates of the Resident Population for Counties in the United States: April 1, 2010 to July 1, 2019. </a:t>
            </a:r>
            <a:endParaRPr sz="1000">
              <a:latin typeface="Fira Sans Condensed"/>
              <a:ea typeface="Fira Sans Condensed"/>
              <a:cs typeface="Fira Sans Condensed"/>
              <a:sym typeface="Fira Sans Condensed"/>
            </a:endParaRPr>
          </a:p>
        </p:txBody>
      </p:sp>
      <p:sp>
        <p:nvSpPr>
          <p:cNvPr id="282" name="Google Shape;282;p18"/>
          <p:cNvSpPr/>
          <p:nvPr/>
        </p:nvSpPr>
        <p:spPr>
          <a:xfrm>
            <a:off x="4717500" y="4214025"/>
            <a:ext cx="4114800" cy="685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8">
                  <a:extLst>
                    <a:ext uri="{A12FA001-AC4F-418D-AE19-62706E023703}">
                      <ahyp:hlinkClr val="tx"/>
                    </a:ext>
                  </a:extLst>
                </a:hlinkClick>
              </a:rPr>
              <a:t>Estimated U.S. Hospital Utilization:</a:t>
            </a:r>
            <a:r>
              <a:rPr lang="en" sz="1000">
                <a:solidFill>
                  <a:srgbClr val="599191"/>
                </a:solidFill>
                <a:latin typeface="Fira Sans Condensed"/>
                <a:ea typeface="Fira Sans Condensed"/>
                <a:cs typeface="Fira Sans Condensed"/>
                <a:sym typeface="Fira Sans Condensed"/>
              </a:rPr>
              <a:t> </a:t>
            </a:r>
            <a:endParaRPr sz="1000">
              <a:solidFill>
                <a:srgbClr val="599191"/>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sz="1000">
                <a:solidFill>
                  <a:schemeClr val="accent5"/>
                </a:solidFill>
                <a:latin typeface="Fira Sans Condensed"/>
                <a:ea typeface="Fira Sans Condensed"/>
                <a:cs typeface="Fira Sans Condensed"/>
                <a:sym typeface="Fira Sans Condensed"/>
              </a:rPr>
              <a:t>Estimated hospital utilization data are available for the U.S. states, and territories. This data includes total inpatient bed, total ICU beds, percent of inpatient bed utilization, and percent of inpatients with covid, etc. </a:t>
            </a:r>
            <a:endParaRPr sz="1000">
              <a:latin typeface="Fira Sans Condensed"/>
              <a:ea typeface="Fira Sans Condensed"/>
              <a:cs typeface="Fira Sans Condensed"/>
              <a:sym typeface="Fira Sans Condensed"/>
            </a:endParaRPr>
          </a:p>
        </p:txBody>
      </p:sp>
      <p:pic>
        <p:nvPicPr>
          <p:cNvPr id="283" name="Google Shape;283;p18"/>
          <p:cNvPicPr preferRelativeResize="0"/>
          <p:nvPr/>
        </p:nvPicPr>
        <p:blipFill>
          <a:blip r:embed="rId9">
            <a:alphaModFix/>
          </a:blip>
          <a:stretch>
            <a:fillRect/>
          </a:stretch>
        </p:blipFill>
        <p:spPr>
          <a:xfrm>
            <a:off x="3852909" y="1142946"/>
            <a:ext cx="790195" cy="435363"/>
          </a:xfrm>
          <a:prstGeom prst="rect">
            <a:avLst/>
          </a:prstGeom>
          <a:noFill/>
          <a:ln>
            <a:noFill/>
          </a:ln>
        </p:spPr>
      </p:pic>
      <p:pic>
        <p:nvPicPr>
          <p:cNvPr id="284" name="Google Shape;284;p18"/>
          <p:cNvPicPr preferRelativeResize="0"/>
          <p:nvPr/>
        </p:nvPicPr>
        <p:blipFill>
          <a:blip r:embed="rId10">
            <a:alphaModFix/>
          </a:blip>
          <a:stretch>
            <a:fillRect/>
          </a:stretch>
        </p:blipFill>
        <p:spPr>
          <a:xfrm>
            <a:off x="3976582" y="2776852"/>
            <a:ext cx="695249" cy="363846"/>
          </a:xfrm>
          <a:prstGeom prst="rect">
            <a:avLst/>
          </a:prstGeom>
          <a:noFill/>
          <a:ln>
            <a:noFill/>
          </a:ln>
        </p:spPr>
      </p:pic>
      <p:pic>
        <p:nvPicPr>
          <p:cNvPr id="285" name="Google Shape;285;p18"/>
          <p:cNvPicPr preferRelativeResize="0"/>
          <p:nvPr/>
        </p:nvPicPr>
        <p:blipFill>
          <a:blip r:embed="rId11">
            <a:alphaModFix/>
          </a:blip>
          <a:stretch>
            <a:fillRect/>
          </a:stretch>
        </p:blipFill>
        <p:spPr>
          <a:xfrm>
            <a:off x="4034426" y="4267785"/>
            <a:ext cx="579535" cy="578286"/>
          </a:xfrm>
          <a:prstGeom prst="rect">
            <a:avLst/>
          </a:prstGeom>
          <a:noFill/>
          <a:ln>
            <a:noFill/>
          </a:ln>
        </p:spPr>
      </p:pic>
      <p:pic>
        <p:nvPicPr>
          <p:cNvPr id="286" name="Google Shape;286;p18"/>
          <p:cNvPicPr preferRelativeResize="0"/>
          <p:nvPr/>
        </p:nvPicPr>
        <p:blipFill>
          <a:blip r:embed="rId9">
            <a:alphaModFix/>
          </a:blip>
          <a:stretch>
            <a:fillRect/>
          </a:stretch>
        </p:blipFill>
        <p:spPr>
          <a:xfrm>
            <a:off x="3852909" y="1942021"/>
            <a:ext cx="790195" cy="435363"/>
          </a:xfrm>
          <a:prstGeom prst="rect">
            <a:avLst/>
          </a:prstGeom>
          <a:noFill/>
          <a:ln>
            <a:noFill/>
          </a:ln>
        </p:spPr>
      </p:pic>
      <p:pic>
        <p:nvPicPr>
          <p:cNvPr id="287" name="Google Shape;287;p18"/>
          <p:cNvPicPr preferRelativeResize="0"/>
          <p:nvPr/>
        </p:nvPicPr>
        <p:blipFill>
          <a:blip r:embed="rId10">
            <a:alphaModFix/>
          </a:blip>
          <a:stretch>
            <a:fillRect/>
          </a:stretch>
        </p:blipFill>
        <p:spPr>
          <a:xfrm>
            <a:off x="3976582" y="3575927"/>
            <a:ext cx="695249" cy="363846"/>
          </a:xfrm>
          <a:prstGeom prst="rect">
            <a:avLst/>
          </a:prstGeom>
          <a:noFill/>
          <a:ln>
            <a:noFill/>
          </a:ln>
        </p:spPr>
      </p:pic>
      <p:graphicFrame>
        <p:nvGraphicFramePr>
          <p:cNvPr id="288" name="Google Shape;288;p18"/>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latin typeface="Fira Sans Condensed"/>
                <a:ea typeface="Fira Sans Condensed"/>
                <a:cs typeface="Fira Sans Condensed"/>
                <a:sym typeface="Fira Sans Condensed"/>
              </a:rPr>
              <a:t>Data Processing &amp; Preparation</a:t>
            </a:r>
            <a:endParaRPr b="1">
              <a:latin typeface="Fira Sans Extra Condensed"/>
              <a:ea typeface="Fira Sans Extra Condensed"/>
              <a:cs typeface="Fira Sans Extra Condensed"/>
              <a:sym typeface="Fira Sans Extra Condensed"/>
            </a:endParaRPr>
          </a:p>
        </p:txBody>
      </p:sp>
      <p:sp>
        <p:nvSpPr>
          <p:cNvPr id="294" name="Google Shape;294;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Clean and preprocess </a:t>
            </a:r>
            <a:endParaRPr>
              <a:solidFill>
                <a:schemeClr val="accent5"/>
              </a:solidFill>
              <a:latin typeface="Fira Sans Condensed"/>
              <a:ea typeface="Fira Sans Condensed"/>
              <a:cs typeface="Fira Sans Condensed"/>
              <a:sym typeface="Fira Sans Condensed"/>
            </a:endParaRPr>
          </a:p>
          <a:p>
            <a:pPr indent="-304800" lvl="1" marL="914400" rtl="0" algn="l">
              <a:lnSpc>
                <a:spcPct val="100000"/>
              </a:lnSpc>
              <a:spcBef>
                <a:spcPts val="0"/>
              </a:spcBef>
              <a:spcAft>
                <a:spcPts val="0"/>
              </a:spcAft>
              <a:buClr>
                <a:schemeClr val="accent5"/>
              </a:buClr>
              <a:buSzPts val="1200"/>
              <a:buFont typeface="Fira Sans Condensed"/>
              <a:buChar char="○"/>
            </a:pPr>
            <a:r>
              <a:rPr lang="en" sz="1400">
                <a:solidFill>
                  <a:schemeClr val="accent5"/>
                </a:solidFill>
                <a:latin typeface="Fira Sans Condensed"/>
                <a:ea typeface="Fira Sans Condensed"/>
                <a:cs typeface="Fira Sans Condensed"/>
                <a:sym typeface="Fira Sans Condensed"/>
              </a:rPr>
              <a:t>Drop duplicated columns</a:t>
            </a:r>
            <a:endParaRPr sz="1400">
              <a:solidFill>
                <a:schemeClr val="accent5"/>
              </a:solidFill>
              <a:latin typeface="Fira Sans Condensed"/>
              <a:ea typeface="Fira Sans Condensed"/>
              <a:cs typeface="Fira Sans Condensed"/>
              <a:sym typeface="Fira Sans Condensed"/>
            </a:endParaRPr>
          </a:p>
          <a:p>
            <a:pPr indent="-304800" lvl="1" marL="914400" rtl="0" algn="l">
              <a:lnSpc>
                <a:spcPct val="100000"/>
              </a:lnSpc>
              <a:spcBef>
                <a:spcPts val="0"/>
              </a:spcBef>
              <a:spcAft>
                <a:spcPts val="0"/>
              </a:spcAft>
              <a:buClr>
                <a:schemeClr val="accent5"/>
              </a:buClr>
              <a:buSzPts val="1200"/>
              <a:buFont typeface="Fira Sans Condensed"/>
              <a:buChar char="○"/>
            </a:pPr>
            <a:r>
              <a:rPr lang="en" sz="1400">
                <a:solidFill>
                  <a:schemeClr val="accent5"/>
                </a:solidFill>
                <a:latin typeface="Fira Sans Condensed"/>
                <a:ea typeface="Fira Sans Condensed"/>
                <a:cs typeface="Fira Sans Condensed"/>
                <a:sym typeface="Fira Sans Condensed"/>
              </a:rPr>
              <a:t>Drop columns w/ many NaNs</a:t>
            </a:r>
            <a:endParaRPr sz="1400">
              <a:solidFill>
                <a:schemeClr val="accent5"/>
              </a:solidFill>
              <a:latin typeface="Fira Sans Condensed"/>
              <a:ea typeface="Fira Sans Condensed"/>
              <a:cs typeface="Fira Sans Condensed"/>
              <a:sym typeface="Fira Sans Condensed"/>
            </a:endParaRPr>
          </a:p>
          <a:p>
            <a:pPr indent="-304800" lvl="1" marL="914400" rtl="0" algn="l">
              <a:lnSpc>
                <a:spcPct val="100000"/>
              </a:lnSpc>
              <a:spcBef>
                <a:spcPts val="0"/>
              </a:spcBef>
              <a:spcAft>
                <a:spcPts val="0"/>
              </a:spcAft>
              <a:buClr>
                <a:schemeClr val="accent5"/>
              </a:buClr>
              <a:buSzPts val="1200"/>
              <a:buFont typeface="Fira Sans Condensed"/>
              <a:buChar char="○"/>
            </a:pPr>
            <a:r>
              <a:rPr lang="en" sz="1400">
                <a:solidFill>
                  <a:schemeClr val="accent5"/>
                </a:solidFill>
                <a:latin typeface="Fira Sans Condensed"/>
                <a:ea typeface="Fira Sans Condensed"/>
                <a:cs typeface="Fira Sans Condensed"/>
                <a:sym typeface="Fira Sans Condensed"/>
              </a:rPr>
              <a:t>Create calculated fields for modeling</a:t>
            </a:r>
            <a:endParaRPr sz="1400">
              <a:solidFill>
                <a:schemeClr val="accent5"/>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Clr>
                <a:schemeClr val="accent5"/>
              </a:buClr>
              <a:buSzPts val="1100"/>
              <a:buFont typeface="Arial"/>
              <a:buNone/>
            </a:pPr>
            <a:r>
              <a:t/>
            </a:r>
            <a:endParaRPr>
              <a:solidFill>
                <a:schemeClr val="accent5"/>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p:txBody>
      </p:sp>
      <p:pic>
        <p:nvPicPr>
          <p:cNvPr id="295" name="Google Shape;295;p19"/>
          <p:cNvPicPr preferRelativeResize="0"/>
          <p:nvPr/>
        </p:nvPicPr>
        <p:blipFill>
          <a:blip r:embed="rId3">
            <a:alphaModFix/>
          </a:blip>
          <a:stretch>
            <a:fillRect/>
          </a:stretch>
        </p:blipFill>
        <p:spPr>
          <a:xfrm>
            <a:off x="311700" y="651963"/>
            <a:ext cx="365760" cy="365760"/>
          </a:xfrm>
          <a:prstGeom prst="rect">
            <a:avLst/>
          </a:prstGeom>
          <a:noFill/>
          <a:ln>
            <a:noFill/>
          </a:ln>
        </p:spPr>
      </p:pic>
      <p:pic>
        <p:nvPicPr>
          <p:cNvPr id="296" name="Google Shape;296;p19"/>
          <p:cNvPicPr preferRelativeResize="0"/>
          <p:nvPr/>
        </p:nvPicPr>
        <p:blipFill>
          <a:blip r:embed="rId4">
            <a:alphaModFix/>
          </a:blip>
          <a:stretch>
            <a:fillRect/>
          </a:stretch>
        </p:blipFill>
        <p:spPr>
          <a:xfrm>
            <a:off x="4260300" y="3609498"/>
            <a:ext cx="4572000" cy="914400"/>
          </a:xfrm>
          <a:prstGeom prst="rect">
            <a:avLst/>
          </a:prstGeom>
          <a:noFill/>
          <a:ln>
            <a:noFill/>
          </a:ln>
        </p:spPr>
      </p:pic>
      <p:pic>
        <p:nvPicPr>
          <p:cNvPr id="297" name="Google Shape;297;p19"/>
          <p:cNvPicPr preferRelativeResize="0"/>
          <p:nvPr/>
        </p:nvPicPr>
        <p:blipFill>
          <a:blip r:embed="rId5">
            <a:alphaModFix/>
          </a:blip>
          <a:stretch>
            <a:fillRect/>
          </a:stretch>
        </p:blipFill>
        <p:spPr>
          <a:xfrm>
            <a:off x="4260310" y="1536376"/>
            <a:ext cx="4571999" cy="1554480"/>
          </a:xfrm>
          <a:prstGeom prst="rect">
            <a:avLst/>
          </a:prstGeom>
          <a:noFill/>
          <a:ln>
            <a:noFill/>
          </a:ln>
        </p:spPr>
      </p:pic>
      <p:grpSp>
        <p:nvGrpSpPr>
          <p:cNvPr id="298" name="Google Shape;298;p19"/>
          <p:cNvGrpSpPr/>
          <p:nvPr/>
        </p:nvGrpSpPr>
        <p:grpSpPr>
          <a:xfrm>
            <a:off x="3918910" y="1017724"/>
            <a:ext cx="822900" cy="822900"/>
            <a:chOff x="3391660" y="1470324"/>
            <a:chExt cx="822900" cy="822900"/>
          </a:xfrm>
        </p:grpSpPr>
        <p:sp>
          <p:nvSpPr>
            <p:cNvPr id="299" name="Google Shape;299;p19"/>
            <p:cNvSpPr/>
            <p:nvPr/>
          </p:nvSpPr>
          <p:spPr>
            <a:xfrm>
              <a:off x="3391660" y="1470324"/>
              <a:ext cx="822900" cy="822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6"/>
                  </a:solidFill>
                  <a:latin typeface="Fira Sans Condensed"/>
                  <a:ea typeface="Fira Sans Condensed"/>
                  <a:cs typeface="Fira Sans Condensed"/>
                  <a:sym typeface="Fira Sans Condensed"/>
                </a:rPr>
                <a:t>Code</a:t>
              </a:r>
              <a:endParaRPr sz="1000">
                <a:solidFill>
                  <a:schemeClr val="accent6"/>
                </a:solidFill>
                <a:latin typeface="Fira Sans Condensed"/>
                <a:ea typeface="Fira Sans Condensed"/>
                <a:cs typeface="Fira Sans Condensed"/>
                <a:sym typeface="Fira Sans Condensed"/>
              </a:endParaRPr>
            </a:p>
          </p:txBody>
        </p:sp>
        <p:sp>
          <p:nvSpPr>
            <p:cNvPr id="300" name="Google Shape;300;p19"/>
            <p:cNvSpPr/>
            <p:nvPr/>
          </p:nvSpPr>
          <p:spPr>
            <a:xfrm>
              <a:off x="3528750" y="1607424"/>
              <a:ext cx="548700" cy="548700"/>
            </a:xfrm>
            <a:prstGeom prst="arc">
              <a:avLst>
                <a:gd fmla="val 4843693" name="adj1"/>
                <a:gd fmla="val 583199" name="adj2"/>
              </a:avLst>
            </a:prstGeom>
            <a:noFill/>
            <a:ln cap="flat" cmpd="sng" w="19050">
              <a:solidFill>
                <a:schemeClr val="accent6"/>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Fira Sans Condensed"/>
                <a:ea typeface="Fira Sans Condensed"/>
                <a:cs typeface="Fira Sans Condensed"/>
                <a:sym typeface="Fira Sans Condensed"/>
              </a:endParaRPr>
            </a:p>
          </p:txBody>
        </p:sp>
      </p:grpSp>
      <p:grpSp>
        <p:nvGrpSpPr>
          <p:cNvPr id="301" name="Google Shape;301;p19"/>
          <p:cNvGrpSpPr/>
          <p:nvPr/>
        </p:nvGrpSpPr>
        <p:grpSpPr>
          <a:xfrm>
            <a:off x="3918910" y="3105036"/>
            <a:ext cx="822900" cy="822900"/>
            <a:chOff x="3918910" y="2922186"/>
            <a:chExt cx="822900" cy="822900"/>
          </a:xfrm>
        </p:grpSpPr>
        <p:sp>
          <p:nvSpPr>
            <p:cNvPr id="302" name="Google Shape;302;p19"/>
            <p:cNvSpPr/>
            <p:nvPr/>
          </p:nvSpPr>
          <p:spPr>
            <a:xfrm>
              <a:off x="3918910" y="2922186"/>
              <a:ext cx="822900" cy="822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6"/>
                  </a:solidFill>
                  <a:latin typeface="Fira Sans Condensed"/>
                  <a:ea typeface="Fira Sans Condensed"/>
                  <a:cs typeface="Fira Sans Condensed"/>
                  <a:sym typeface="Fira Sans Condensed"/>
                </a:rPr>
                <a:t>Output</a:t>
              </a:r>
              <a:endParaRPr sz="1000">
                <a:solidFill>
                  <a:schemeClr val="accent6"/>
                </a:solidFill>
                <a:latin typeface="Fira Sans Condensed"/>
                <a:ea typeface="Fira Sans Condensed"/>
                <a:cs typeface="Fira Sans Condensed"/>
                <a:sym typeface="Fira Sans Condensed"/>
              </a:endParaRPr>
            </a:p>
          </p:txBody>
        </p:sp>
        <p:sp>
          <p:nvSpPr>
            <p:cNvPr id="303" name="Google Shape;303;p19"/>
            <p:cNvSpPr/>
            <p:nvPr/>
          </p:nvSpPr>
          <p:spPr>
            <a:xfrm rot="5400000">
              <a:off x="4056000" y="3059287"/>
              <a:ext cx="548700" cy="548700"/>
            </a:xfrm>
            <a:prstGeom prst="arc">
              <a:avLst>
                <a:gd fmla="val 0" name="adj1"/>
                <a:gd fmla="val 16200000" name="adj2"/>
              </a:avLst>
            </a:prstGeom>
            <a:noFill/>
            <a:ln cap="flat" cmpd="sng" w="19050">
              <a:solidFill>
                <a:schemeClr val="accent6"/>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Fira Sans Condensed"/>
                <a:ea typeface="Fira Sans Condensed"/>
                <a:cs typeface="Fira Sans Condensed"/>
                <a:sym typeface="Fira Sans Condensed"/>
              </a:endParaRPr>
            </a:p>
          </p:txBody>
        </p:sp>
      </p:grpSp>
      <p:graphicFrame>
        <p:nvGraphicFramePr>
          <p:cNvPr id="304" name="Google Shape;304;p19"/>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pic>
        <p:nvPicPr>
          <p:cNvPr id="305" name="Google Shape;305;p19"/>
          <p:cNvPicPr preferRelativeResize="0"/>
          <p:nvPr/>
        </p:nvPicPr>
        <p:blipFill>
          <a:blip r:embed="rId6">
            <a:alphaModFix/>
          </a:blip>
          <a:stretch>
            <a:fillRect/>
          </a:stretch>
        </p:blipFill>
        <p:spPr>
          <a:xfrm>
            <a:off x="1097280" y="651962"/>
            <a:ext cx="365760" cy="3657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Data Storage</a:t>
            </a:r>
            <a:endParaRPr b="1">
              <a:latin typeface="Fira Sans Extra Condensed"/>
              <a:ea typeface="Fira Sans Extra Condensed"/>
              <a:cs typeface="Fira Sans Extra Condensed"/>
              <a:sym typeface="Fira Sans Extra Condensed"/>
            </a:endParaRPr>
          </a:p>
        </p:txBody>
      </p:sp>
      <p:pic>
        <p:nvPicPr>
          <p:cNvPr id="311" name="Google Shape;311;p20"/>
          <p:cNvPicPr preferRelativeResize="0"/>
          <p:nvPr/>
        </p:nvPicPr>
        <p:blipFill>
          <a:blip r:embed="rId3">
            <a:alphaModFix/>
          </a:blip>
          <a:stretch>
            <a:fillRect/>
          </a:stretch>
        </p:blipFill>
        <p:spPr>
          <a:xfrm>
            <a:off x="311700" y="651975"/>
            <a:ext cx="365760" cy="365760"/>
          </a:xfrm>
          <a:prstGeom prst="rect">
            <a:avLst/>
          </a:prstGeom>
          <a:noFill/>
          <a:ln>
            <a:noFill/>
          </a:ln>
        </p:spPr>
      </p:pic>
      <p:pic>
        <p:nvPicPr>
          <p:cNvPr id="312" name="Google Shape;312;p20"/>
          <p:cNvPicPr preferRelativeResize="0"/>
          <p:nvPr/>
        </p:nvPicPr>
        <p:blipFill rotWithShape="1">
          <a:blip r:embed="rId4">
            <a:alphaModFix/>
          </a:blip>
          <a:srcRect b="0" l="3993" r="0" t="0"/>
          <a:stretch/>
        </p:blipFill>
        <p:spPr>
          <a:xfrm>
            <a:off x="1097280" y="651975"/>
            <a:ext cx="1072896" cy="365760"/>
          </a:xfrm>
          <a:prstGeom prst="rect">
            <a:avLst/>
          </a:prstGeom>
          <a:noFill/>
          <a:ln>
            <a:noFill/>
          </a:ln>
        </p:spPr>
      </p:pic>
      <p:pic>
        <p:nvPicPr>
          <p:cNvPr id="313" name="Google Shape;313;p20"/>
          <p:cNvPicPr preferRelativeResize="0"/>
          <p:nvPr/>
        </p:nvPicPr>
        <p:blipFill>
          <a:blip r:embed="rId5">
            <a:alphaModFix/>
          </a:blip>
          <a:stretch>
            <a:fillRect/>
          </a:stretch>
        </p:blipFill>
        <p:spPr>
          <a:xfrm>
            <a:off x="295350" y="2416164"/>
            <a:ext cx="3999900" cy="2152710"/>
          </a:xfrm>
          <a:prstGeom prst="rect">
            <a:avLst/>
          </a:prstGeom>
          <a:noFill/>
          <a:ln>
            <a:noFill/>
          </a:ln>
        </p:spPr>
      </p:pic>
      <p:graphicFrame>
        <p:nvGraphicFramePr>
          <p:cNvPr id="314" name="Google Shape;314;p20"/>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
        <p:nvSpPr>
          <p:cNvPr id="315" name="Google Shape;315;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Loaded data into mySQL database</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Organized our data into ER diagram</a:t>
            </a:r>
            <a:endParaRPr>
              <a:solidFill>
                <a:schemeClr val="accent5"/>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p:txBody>
      </p:sp>
      <p:pic>
        <p:nvPicPr>
          <p:cNvPr id="316" name="Google Shape;316;p20"/>
          <p:cNvPicPr preferRelativeResize="0"/>
          <p:nvPr/>
        </p:nvPicPr>
        <p:blipFill>
          <a:blip r:embed="rId6">
            <a:alphaModFix/>
          </a:blip>
          <a:stretch>
            <a:fillRect/>
          </a:stretch>
        </p:blipFill>
        <p:spPr>
          <a:xfrm>
            <a:off x="4646399" y="1017725"/>
            <a:ext cx="4185902" cy="399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1"/>
          <p:cNvPicPr preferRelativeResize="0"/>
          <p:nvPr/>
        </p:nvPicPr>
        <p:blipFill rotWithShape="1">
          <a:blip r:embed="rId3">
            <a:alphaModFix/>
          </a:blip>
          <a:srcRect b="45515" l="0" r="0" t="0"/>
          <a:stretch/>
        </p:blipFill>
        <p:spPr>
          <a:xfrm>
            <a:off x="4572000" y="2771700"/>
            <a:ext cx="4380402" cy="884409"/>
          </a:xfrm>
          <a:prstGeom prst="rect">
            <a:avLst/>
          </a:prstGeom>
          <a:noFill/>
          <a:ln>
            <a:noFill/>
          </a:ln>
        </p:spPr>
      </p:pic>
      <p:sp>
        <p:nvSpPr>
          <p:cNvPr id="322" name="Google Shape;32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Data Analysis</a:t>
            </a:r>
            <a:endParaRPr b="1">
              <a:latin typeface="Fira Sans Extra Condensed"/>
              <a:ea typeface="Fira Sans Extra Condensed"/>
              <a:cs typeface="Fira Sans Extra Condensed"/>
              <a:sym typeface="Fira Sans Extra Condensed"/>
            </a:endParaRPr>
          </a:p>
        </p:txBody>
      </p:sp>
      <p:pic>
        <p:nvPicPr>
          <p:cNvPr id="323" name="Google Shape;323;p21"/>
          <p:cNvPicPr preferRelativeResize="0"/>
          <p:nvPr/>
        </p:nvPicPr>
        <p:blipFill rotWithShape="1">
          <a:blip r:embed="rId4">
            <a:alphaModFix/>
          </a:blip>
          <a:srcRect b="0" l="8985" r="10277" t="0"/>
          <a:stretch/>
        </p:blipFill>
        <p:spPr>
          <a:xfrm>
            <a:off x="311700" y="651975"/>
            <a:ext cx="365760" cy="365750"/>
          </a:xfrm>
          <a:prstGeom prst="rect">
            <a:avLst/>
          </a:prstGeom>
          <a:noFill/>
          <a:ln>
            <a:noFill/>
          </a:ln>
        </p:spPr>
      </p:pic>
      <p:grpSp>
        <p:nvGrpSpPr>
          <p:cNvPr id="324" name="Google Shape;324;p21"/>
          <p:cNvGrpSpPr/>
          <p:nvPr/>
        </p:nvGrpSpPr>
        <p:grpSpPr>
          <a:xfrm>
            <a:off x="4071310" y="865324"/>
            <a:ext cx="822900" cy="822900"/>
            <a:chOff x="3391660" y="1470324"/>
            <a:chExt cx="822900" cy="822900"/>
          </a:xfrm>
        </p:grpSpPr>
        <p:sp>
          <p:nvSpPr>
            <p:cNvPr id="325" name="Google Shape;325;p21"/>
            <p:cNvSpPr/>
            <p:nvPr/>
          </p:nvSpPr>
          <p:spPr>
            <a:xfrm>
              <a:off x="3391660" y="1470324"/>
              <a:ext cx="822900" cy="822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6"/>
                  </a:solidFill>
                  <a:latin typeface="Fira Sans Condensed"/>
                  <a:ea typeface="Fira Sans Condensed"/>
                  <a:cs typeface="Fira Sans Condensed"/>
                  <a:sym typeface="Fira Sans Condensed"/>
                </a:rPr>
                <a:t>Code</a:t>
              </a:r>
              <a:endParaRPr sz="1000">
                <a:solidFill>
                  <a:schemeClr val="accent6"/>
                </a:solidFill>
                <a:latin typeface="Fira Sans Condensed"/>
                <a:ea typeface="Fira Sans Condensed"/>
                <a:cs typeface="Fira Sans Condensed"/>
                <a:sym typeface="Fira Sans Condensed"/>
              </a:endParaRPr>
            </a:p>
          </p:txBody>
        </p:sp>
        <p:sp>
          <p:nvSpPr>
            <p:cNvPr id="326" name="Google Shape;326;p21"/>
            <p:cNvSpPr/>
            <p:nvPr/>
          </p:nvSpPr>
          <p:spPr>
            <a:xfrm>
              <a:off x="3528750" y="1607424"/>
              <a:ext cx="548700" cy="548700"/>
            </a:xfrm>
            <a:prstGeom prst="arc">
              <a:avLst>
                <a:gd fmla="val 4843693" name="adj1"/>
                <a:gd fmla="val 583199" name="adj2"/>
              </a:avLst>
            </a:prstGeom>
            <a:noFill/>
            <a:ln cap="flat" cmpd="sng" w="19050">
              <a:solidFill>
                <a:schemeClr val="accent6"/>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Fira Sans Condensed"/>
                <a:ea typeface="Fira Sans Condensed"/>
                <a:cs typeface="Fira Sans Condensed"/>
                <a:sym typeface="Fira Sans Condensed"/>
              </a:endParaRPr>
            </a:p>
          </p:txBody>
        </p:sp>
      </p:grpSp>
      <p:pic>
        <p:nvPicPr>
          <p:cNvPr id="327" name="Google Shape;327;p21"/>
          <p:cNvPicPr preferRelativeResize="0"/>
          <p:nvPr/>
        </p:nvPicPr>
        <p:blipFill>
          <a:blip r:embed="rId5">
            <a:alphaModFix/>
          </a:blip>
          <a:stretch>
            <a:fillRect/>
          </a:stretch>
        </p:blipFill>
        <p:spPr>
          <a:xfrm>
            <a:off x="4533075" y="1346949"/>
            <a:ext cx="3780119" cy="1179238"/>
          </a:xfrm>
          <a:prstGeom prst="rect">
            <a:avLst/>
          </a:prstGeom>
          <a:noFill/>
          <a:ln>
            <a:noFill/>
          </a:ln>
        </p:spPr>
      </p:pic>
      <p:grpSp>
        <p:nvGrpSpPr>
          <p:cNvPr id="328" name="Google Shape;328;p21"/>
          <p:cNvGrpSpPr/>
          <p:nvPr/>
        </p:nvGrpSpPr>
        <p:grpSpPr>
          <a:xfrm>
            <a:off x="4071310" y="2419236"/>
            <a:ext cx="822900" cy="822900"/>
            <a:chOff x="3918910" y="2922186"/>
            <a:chExt cx="822900" cy="822900"/>
          </a:xfrm>
        </p:grpSpPr>
        <p:sp>
          <p:nvSpPr>
            <p:cNvPr id="329" name="Google Shape;329;p21"/>
            <p:cNvSpPr/>
            <p:nvPr/>
          </p:nvSpPr>
          <p:spPr>
            <a:xfrm>
              <a:off x="3918910" y="2922186"/>
              <a:ext cx="822900" cy="822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6"/>
                  </a:solidFill>
                  <a:latin typeface="Fira Sans Condensed"/>
                  <a:ea typeface="Fira Sans Condensed"/>
                  <a:cs typeface="Fira Sans Condensed"/>
                  <a:sym typeface="Fira Sans Condensed"/>
                </a:rPr>
                <a:t>Output</a:t>
              </a:r>
              <a:endParaRPr sz="1000">
                <a:solidFill>
                  <a:schemeClr val="accent6"/>
                </a:solidFill>
                <a:latin typeface="Fira Sans Condensed"/>
                <a:ea typeface="Fira Sans Condensed"/>
                <a:cs typeface="Fira Sans Condensed"/>
                <a:sym typeface="Fira Sans Condensed"/>
              </a:endParaRPr>
            </a:p>
          </p:txBody>
        </p:sp>
        <p:sp>
          <p:nvSpPr>
            <p:cNvPr id="330" name="Google Shape;330;p21"/>
            <p:cNvSpPr/>
            <p:nvPr/>
          </p:nvSpPr>
          <p:spPr>
            <a:xfrm rot="5400000">
              <a:off x="4056000" y="3059287"/>
              <a:ext cx="548700" cy="548700"/>
            </a:xfrm>
            <a:prstGeom prst="arc">
              <a:avLst>
                <a:gd fmla="val 0" name="adj1"/>
                <a:gd fmla="val 16200000" name="adj2"/>
              </a:avLst>
            </a:prstGeom>
            <a:noFill/>
            <a:ln cap="flat" cmpd="sng" w="19050">
              <a:solidFill>
                <a:schemeClr val="accent6"/>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Fira Sans Condensed"/>
                <a:ea typeface="Fira Sans Condensed"/>
                <a:cs typeface="Fira Sans Condensed"/>
                <a:sym typeface="Fira Sans Condensed"/>
              </a:endParaRPr>
            </a:p>
          </p:txBody>
        </p:sp>
      </p:grpSp>
      <p:pic>
        <p:nvPicPr>
          <p:cNvPr id="331" name="Google Shape;331;p21"/>
          <p:cNvPicPr preferRelativeResize="0"/>
          <p:nvPr/>
        </p:nvPicPr>
        <p:blipFill rotWithShape="1">
          <a:blip r:embed="rId6">
            <a:alphaModFix/>
          </a:blip>
          <a:srcRect b="0" l="0" r="0" t="49937"/>
          <a:stretch/>
        </p:blipFill>
        <p:spPr>
          <a:xfrm>
            <a:off x="4533075" y="3973125"/>
            <a:ext cx="4380402" cy="717400"/>
          </a:xfrm>
          <a:prstGeom prst="rect">
            <a:avLst/>
          </a:prstGeom>
          <a:noFill/>
          <a:ln>
            <a:noFill/>
          </a:ln>
        </p:spPr>
      </p:pic>
      <p:sp>
        <p:nvSpPr>
          <p:cNvPr id="332" name="Google Shape;332;p21"/>
          <p:cNvSpPr txBox="1"/>
          <p:nvPr/>
        </p:nvSpPr>
        <p:spPr>
          <a:xfrm>
            <a:off x="6145063" y="3558800"/>
            <a:ext cx="4542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graphicFrame>
        <p:nvGraphicFramePr>
          <p:cNvPr id="333" name="Google Shape;333;p21"/>
          <p:cNvGraphicFramePr/>
          <p:nvPr/>
        </p:nvGraphicFramePr>
        <p:xfrm>
          <a:off x="0" y="0"/>
          <a:ext cx="3000000" cy="3000000"/>
        </p:xfrm>
        <a:graphic>
          <a:graphicData uri="http://schemas.openxmlformats.org/drawingml/2006/table">
            <a:tbl>
              <a:tblPr>
                <a:noFill/>
                <a:tableStyleId>{C443B00E-769C-4096-9AE0-6B00FFDEACF2}</a:tableStyleId>
              </a:tblPr>
              <a:tblGrid>
                <a:gridCol w="1828800"/>
                <a:gridCol w="1828800"/>
                <a:gridCol w="1828800"/>
                <a:gridCol w="1828800"/>
                <a:gridCol w="1828800"/>
              </a:tblGrid>
              <a:tr h="381000">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5E60CE">
                          <a:alpha val="0"/>
                        </a:srgbClr>
                      </a:solidFill>
                      <a:prstDash val="solid"/>
                      <a:round/>
                      <a:headEnd len="sm" w="sm" type="none"/>
                      <a:tailEnd len="sm" w="sm" type="none"/>
                    </a:lnR>
                    <a:lnT cap="flat" cmpd="sng" w="9525">
                      <a:solidFill>
                        <a:srgbClr val="5E60CE">
                          <a:alpha val="0"/>
                        </a:srgbClr>
                      </a:solidFill>
                      <a:prstDash val="solid"/>
                      <a:round/>
                      <a:headEnd len="sm" w="sm" type="none"/>
                      <a:tailEnd len="sm" w="sm" type="none"/>
                    </a:lnT>
                    <a:lnB cap="flat" cmpd="sng" w="9525">
                      <a:solidFill>
                        <a:srgbClr val="5E60C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T="91425" marB="91425" marR="91425" marL="91425">
                    <a:lnL cap="flat" cmpd="sng" w="9525">
                      <a:solidFill>
                        <a:srgbClr val="5E60C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BFE3">
                        <a:alpha val="14730"/>
                      </a:srgbClr>
                    </a:solidFill>
                  </a:tcPr>
                </a:tc>
                <a:tc>
                  <a:txBody>
                    <a:bodyPr/>
                    <a:lstStyle/>
                    <a:p>
                      <a:pPr indent="0" lvl="0" marL="0" rtl="0" algn="ctr">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5E60CE">
                        <a:alpha val="17410"/>
                      </a:srgbClr>
                    </a:solidFill>
                  </a:tcPr>
                </a:tc>
              </a:tr>
            </a:tbl>
          </a:graphicData>
        </a:graphic>
      </p:graphicFrame>
      <p:sp>
        <p:nvSpPr>
          <p:cNvPr id="334" name="Google Shape;334;p21"/>
          <p:cNvSpPr txBox="1"/>
          <p:nvPr>
            <p:ph idx="1" type="body"/>
          </p:nvPr>
        </p:nvSpPr>
        <p:spPr>
          <a:xfrm>
            <a:off x="311700" y="1152475"/>
            <a:ext cx="3664200" cy="3902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Multi-Criteria Decision Analysis</a:t>
            </a:r>
            <a:endParaRPr>
              <a:solidFill>
                <a:schemeClr val="accent5"/>
              </a:solidFill>
              <a:latin typeface="Fira Sans Condensed"/>
              <a:ea typeface="Fira Sans Condensed"/>
              <a:cs typeface="Fira Sans Condensed"/>
              <a:sym typeface="Fira Sans Condensed"/>
            </a:endParaRPr>
          </a:p>
          <a:p>
            <a:pPr indent="-317500" lvl="1" marL="62865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Combination of PCA and MFACT</a:t>
            </a:r>
            <a:endParaRPr sz="1400">
              <a:solidFill>
                <a:schemeClr val="accent5"/>
              </a:solidFill>
              <a:latin typeface="Fira Sans Condensed"/>
              <a:ea typeface="Fira Sans Condensed"/>
              <a:cs typeface="Fira Sans Condensed"/>
              <a:sym typeface="Fira Sans Condensed"/>
            </a:endParaRPr>
          </a:p>
          <a:p>
            <a:pPr indent="-317500" lvl="1" marL="628650" rtl="0" algn="l">
              <a:lnSpc>
                <a:spcPct val="100000"/>
              </a:lnSpc>
              <a:spcBef>
                <a:spcPts val="0"/>
              </a:spcBef>
              <a:spcAft>
                <a:spcPts val="0"/>
              </a:spcAft>
              <a:buClr>
                <a:schemeClr val="accent5"/>
              </a:buClr>
              <a:buSzPts val="1400"/>
              <a:buFont typeface="Fira Sans Condensed"/>
              <a:buChar char="○"/>
            </a:pPr>
            <a:r>
              <a:rPr lang="en" sz="1400">
                <a:solidFill>
                  <a:schemeClr val="accent5"/>
                </a:solidFill>
                <a:latin typeface="Fira Sans Condensed"/>
                <a:ea typeface="Fira Sans Condensed"/>
                <a:cs typeface="Fira Sans Condensed"/>
                <a:sym typeface="Fira Sans Condensed"/>
              </a:rPr>
              <a:t>Reduce collinearity and confounding variation among variables</a:t>
            </a:r>
            <a:endParaRPr sz="1400">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sz="1400">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Rank States by the historic performance of attributes</a:t>
            </a:r>
            <a:endParaRPr>
              <a:solidFill>
                <a:schemeClr val="accent5"/>
              </a:solidFill>
              <a:latin typeface="Fira Sans Condensed"/>
              <a:ea typeface="Fira Sans Condensed"/>
              <a:cs typeface="Fira Sans Condensed"/>
              <a:sym typeface="Fira Sans Condensed"/>
            </a:endParaRPr>
          </a:p>
          <a:p>
            <a:pPr indent="-317500" lvl="0" marL="457200" rtl="0" algn="l">
              <a:lnSpc>
                <a:spcPct val="100000"/>
              </a:lnSpc>
              <a:spcBef>
                <a:spcPts val="0"/>
              </a:spcBef>
              <a:spcAft>
                <a:spcPts val="0"/>
              </a:spcAft>
              <a:buClr>
                <a:schemeClr val="accent5"/>
              </a:buClr>
              <a:buSzPts val="1400"/>
              <a:buFont typeface="Fira Sans Condensed"/>
              <a:buChar char="●"/>
            </a:pPr>
            <a:r>
              <a:rPr lang="en">
                <a:solidFill>
                  <a:schemeClr val="accent5"/>
                </a:solidFill>
                <a:latin typeface="Fira Sans Condensed"/>
                <a:ea typeface="Fira Sans Condensed"/>
                <a:cs typeface="Fira Sans Condensed"/>
                <a:sym typeface="Fira Sans Condensed"/>
              </a:rPr>
              <a:t>Measure influence of each variable through weighted linear combinations</a:t>
            </a:r>
            <a:endParaRPr>
              <a:solidFill>
                <a:schemeClr val="accent5"/>
              </a:solidFill>
              <a:latin typeface="Fira Sans Condensed"/>
              <a:ea typeface="Fira Sans Condensed"/>
              <a:cs typeface="Fira Sans Condensed"/>
              <a:sym typeface="Fira Sans Condensed"/>
            </a:endParaRPr>
          </a:p>
          <a:p>
            <a:pPr indent="0" lvl="0" marL="91440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t/>
            </a:r>
            <a:endParaRPr>
              <a:solidFill>
                <a:schemeClr val="accent5"/>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None/>
            </a:pPr>
            <a:r>
              <a:rPr lang="en">
                <a:solidFill>
                  <a:schemeClr val="accent5"/>
                </a:solidFill>
                <a:latin typeface="Fira Sans Condensed"/>
                <a:ea typeface="Fira Sans Condensed"/>
                <a:cs typeface="Fira Sans Condensed"/>
                <a:sym typeface="Fira Sans Condensed"/>
              </a:rPr>
              <a:t>(see attached ‘Principal Component Analysis.rmd’ for more details)</a:t>
            </a:r>
            <a:endParaRPr>
              <a:solidFill>
                <a:schemeClr val="accent5"/>
              </a:solidFill>
              <a:latin typeface="Fira Sans Condensed"/>
              <a:ea typeface="Fira Sans Condensed"/>
              <a:cs typeface="Fira Sans Condensed"/>
              <a:sym typeface="Fira Sans Condensed"/>
            </a:endParaRPr>
          </a:p>
        </p:txBody>
      </p:sp>
      <p:pic>
        <p:nvPicPr>
          <p:cNvPr id="335" name="Google Shape;335;p21"/>
          <p:cNvPicPr preferRelativeResize="0"/>
          <p:nvPr/>
        </p:nvPicPr>
        <p:blipFill>
          <a:blip r:embed="rId7">
            <a:alphaModFix/>
          </a:blip>
          <a:stretch>
            <a:fillRect/>
          </a:stretch>
        </p:blipFill>
        <p:spPr>
          <a:xfrm>
            <a:off x="1097280" y="651962"/>
            <a:ext cx="365760" cy="3657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inear COVID-19 Prevention by Slidesgo">
  <a:themeElements>
    <a:clrScheme name="Simple Light">
      <a:dk1>
        <a:srgbClr val="7400B8"/>
      </a:dk1>
      <a:lt1>
        <a:srgbClr val="5E60CE"/>
      </a:lt1>
      <a:dk2>
        <a:srgbClr val="5390D9"/>
      </a:dk2>
      <a:lt2>
        <a:srgbClr val="48BFE3"/>
      </a:lt2>
      <a:accent1>
        <a:srgbClr val="56CFE1"/>
      </a:accent1>
      <a:accent2>
        <a:srgbClr val="64DFDF"/>
      </a:accent2>
      <a:accent3>
        <a:srgbClr val="72EFDD"/>
      </a:accent3>
      <a:accent4>
        <a:srgbClr val="80FFDB"/>
      </a:accent4>
      <a:accent5>
        <a:srgbClr val="000000"/>
      </a:accent5>
      <a:accent6>
        <a:srgbClr val="490B6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